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1" r:id="rId2"/>
    <p:sldId id="293" r:id="rId3"/>
    <p:sldId id="288" r:id="rId4"/>
    <p:sldId id="294" r:id="rId5"/>
    <p:sldId id="286" r:id="rId6"/>
    <p:sldId id="299" r:id="rId7"/>
    <p:sldId id="304" r:id="rId8"/>
    <p:sldId id="302" r:id="rId9"/>
    <p:sldId id="340" r:id="rId10"/>
    <p:sldId id="305" r:id="rId11"/>
    <p:sldId id="287" r:id="rId12"/>
    <p:sldId id="307" r:id="rId13"/>
    <p:sldId id="322" r:id="rId14"/>
    <p:sldId id="308" r:id="rId15"/>
    <p:sldId id="311" r:id="rId16"/>
    <p:sldId id="310" r:id="rId17"/>
    <p:sldId id="323" r:id="rId18"/>
    <p:sldId id="312" r:id="rId19"/>
    <p:sldId id="313" r:id="rId20"/>
    <p:sldId id="309" r:id="rId21"/>
    <p:sldId id="314" r:id="rId22"/>
    <p:sldId id="318" r:id="rId23"/>
    <p:sldId id="316" r:id="rId24"/>
    <p:sldId id="320" r:id="rId25"/>
    <p:sldId id="319" r:id="rId26"/>
    <p:sldId id="321" r:id="rId27"/>
    <p:sldId id="324" r:id="rId28"/>
    <p:sldId id="325" r:id="rId29"/>
    <p:sldId id="326" r:id="rId30"/>
    <p:sldId id="315" r:id="rId31"/>
    <p:sldId id="327" r:id="rId32"/>
    <p:sldId id="328" r:id="rId33"/>
    <p:sldId id="329" r:id="rId34"/>
    <p:sldId id="330" r:id="rId35"/>
    <p:sldId id="331" r:id="rId36"/>
    <p:sldId id="332" r:id="rId37"/>
    <p:sldId id="333" r:id="rId38"/>
    <p:sldId id="334" r:id="rId39"/>
    <p:sldId id="335" r:id="rId40"/>
    <p:sldId id="336" r:id="rId41"/>
    <p:sldId id="337" r:id="rId42"/>
    <p:sldId id="338" r:id="rId43"/>
    <p:sldId id="339" r:id="rId44"/>
    <p:sldId id="277" r:id="rId45"/>
    <p:sldId id="278" r:id="rId46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53" autoAdjust="0"/>
    <p:restoredTop sz="94660"/>
  </p:normalViewPr>
  <p:slideViewPr>
    <p:cSldViewPr snapToGrid="0">
      <p:cViewPr varScale="1">
        <p:scale>
          <a:sx n="83" d="100"/>
          <a:sy n="83" d="100"/>
        </p:scale>
        <p:origin x="13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895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34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5923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8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87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9100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63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8523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858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3446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5133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7790-6559-4860-9D85-B834CF8E16B2}" type="datetimeFigureOut">
              <a:rPr lang="nl-NL" smtClean="0"/>
              <a:t>20-2-2023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AA297B-49EB-4D43-A128-F6D5B904497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0412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nl/simulation/acid-base-solution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>
            <a:extLst>
              <a:ext uri="{FF2B5EF4-FFF2-40B4-BE49-F238E27FC236}">
                <a16:creationId xmlns:a16="http://schemas.microsoft.com/office/drawing/2014/main" id="{5A71F3D8-CE15-4178-9897-3E862B1FAFC0}"/>
              </a:ext>
            </a:extLst>
          </p:cNvPr>
          <p:cNvSpPr txBox="1"/>
          <p:nvPr/>
        </p:nvSpPr>
        <p:spPr>
          <a:xfrm>
            <a:off x="2663709" y="223471"/>
            <a:ext cx="381657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/>
              <a:t>Formules van zuren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88972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1139A9-580E-4E6A-A0B6-E30064E4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6332" r="3573" b="116"/>
          <a:stretch/>
        </p:blipFill>
        <p:spPr>
          <a:xfrm>
            <a:off x="-1" y="427290"/>
            <a:ext cx="9144001" cy="6430710"/>
          </a:xfrm>
          <a:prstGeom prst="rect">
            <a:avLst/>
          </a:prstGeom>
        </p:spPr>
      </p:pic>
      <p:sp>
        <p:nvSpPr>
          <p:cNvPr id="10" name="Vierkante haak links 9">
            <a:extLst>
              <a:ext uri="{FF2B5EF4-FFF2-40B4-BE49-F238E27FC236}">
                <a16:creationId xmlns:a16="http://schemas.microsoft.com/office/drawing/2014/main" id="{2B5CF6AB-13AB-4943-B9FC-99149044BF69}"/>
              </a:ext>
            </a:extLst>
          </p:cNvPr>
          <p:cNvSpPr/>
          <p:nvPr/>
        </p:nvSpPr>
        <p:spPr>
          <a:xfrm>
            <a:off x="188006" y="1893600"/>
            <a:ext cx="156953" cy="49788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6" name="Vierkante haak links 5">
            <a:extLst>
              <a:ext uri="{FF2B5EF4-FFF2-40B4-BE49-F238E27FC236}">
                <a16:creationId xmlns:a16="http://schemas.microsoft.com/office/drawing/2014/main" id="{28A1BA0E-E72F-42B8-B322-68977978CEB2}"/>
              </a:ext>
            </a:extLst>
          </p:cNvPr>
          <p:cNvSpPr/>
          <p:nvPr/>
        </p:nvSpPr>
        <p:spPr>
          <a:xfrm>
            <a:off x="188006" y="986400"/>
            <a:ext cx="128187" cy="885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ierkante haak links 10">
            <a:extLst>
              <a:ext uri="{FF2B5EF4-FFF2-40B4-BE49-F238E27FC236}">
                <a16:creationId xmlns:a16="http://schemas.microsoft.com/office/drawing/2014/main" id="{53DDDA23-C789-48A3-B635-C02474AB389D}"/>
              </a:ext>
            </a:extLst>
          </p:cNvPr>
          <p:cNvSpPr/>
          <p:nvPr/>
        </p:nvSpPr>
        <p:spPr>
          <a:xfrm>
            <a:off x="4989600" y="273599"/>
            <a:ext cx="156953" cy="34632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2736B80-459D-40DA-B172-3DA68CA7C283}"/>
              </a:ext>
            </a:extLst>
          </p:cNvPr>
          <p:cNvSpPr/>
          <p:nvPr/>
        </p:nvSpPr>
        <p:spPr>
          <a:xfrm>
            <a:off x="70574" y="6510192"/>
            <a:ext cx="363049" cy="34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F8D04A-47C6-4525-BCA0-64E3E37475FA}"/>
              </a:ext>
            </a:extLst>
          </p:cNvPr>
          <p:cNvSpPr/>
          <p:nvPr/>
        </p:nvSpPr>
        <p:spPr>
          <a:xfrm>
            <a:off x="4655317" y="287852"/>
            <a:ext cx="363049" cy="63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29F3F-D10C-4C32-B09B-52A32D6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05"/>
          <a:stretch/>
        </p:blipFill>
        <p:spPr>
          <a:xfrm>
            <a:off x="-1" y="-36000"/>
            <a:ext cx="9144000" cy="362060"/>
          </a:xfrm>
          <a:prstGeom prst="rect">
            <a:avLst/>
          </a:prstGeom>
        </p:spPr>
      </p:pic>
      <p:sp>
        <p:nvSpPr>
          <p:cNvPr id="14" name="Vierkante haak links 13">
            <a:extLst>
              <a:ext uri="{FF2B5EF4-FFF2-40B4-BE49-F238E27FC236}">
                <a16:creationId xmlns:a16="http://schemas.microsoft.com/office/drawing/2014/main" id="{385C09A2-7F78-47D3-97D4-AE5BCEFF06E3}"/>
              </a:ext>
            </a:extLst>
          </p:cNvPr>
          <p:cNvSpPr/>
          <p:nvPr/>
        </p:nvSpPr>
        <p:spPr>
          <a:xfrm>
            <a:off x="4989600" y="3754800"/>
            <a:ext cx="128187" cy="635094"/>
          </a:xfrm>
          <a:prstGeom prst="lef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FB98868-EA82-46DD-84DB-86F0072212C5}"/>
              </a:ext>
            </a:extLst>
          </p:cNvPr>
          <p:cNvSpPr txBox="1"/>
          <p:nvPr/>
        </p:nvSpPr>
        <p:spPr>
          <a:xfrm>
            <a:off x="6076800" y="3765600"/>
            <a:ext cx="305497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Zeer zwakke zuren</a:t>
            </a:r>
          </a:p>
          <a:p>
            <a:r>
              <a:rPr lang="nl-NL" sz="1400" dirty="0">
                <a:solidFill>
                  <a:srgbClr val="00B0F0"/>
                </a:solidFill>
              </a:rPr>
              <a:t>Geen reactie met water</a:t>
            </a:r>
            <a:r>
              <a:rPr lang="nl-NL" dirty="0">
                <a:solidFill>
                  <a:srgbClr val="00B0F0"/>
                </a:solidFill>
              </a:rPr>
              <a:t>	</a:t>
            </a:r>
            <a:r>
              <a:rPr lang="nl-NL" sz="4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31644D6-384F-46BD-8D80-2EE1D0497A4A}"/>
              </a:ext>
            </a:extLst>
          </p:cNvPr>
          <p:cNvSpPr txBox="1"/>
          <p:nvPr/>
        </p:nvSpPr>
        <p:spPr>
          <a:xfrm>
            <a:off x="1272979" y="4442400"/>
            <a:ext cx="52939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</a:t>
            </a:r>
          </a:p>
          <a:p>
            <a:r>
              <a:rPr lang="nl-NL" sz="200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5111AA1-8CB3-454C-B161-9DF6B4EB7ADA}"/>
              </a:ext>
            </a:extLst>
          </p:cNvPr>
          <p:cNvSpPr txBox="1"/>
          <p:nvPr/>
        </p:nvSpPr>
        <p:spPr>
          <a:xfrm>
            <a:off x="6086324" y="2268000"/>
            <a:ext cx="2978064" cy="4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	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D109754-4950-4DCE-BCDF-E14330D5A334}"/>
              </a:ext>
            </a:extLst>
          </p:cNvPr>
          <p:cNvSpPr txBox="1"/>
          <p:nvPr/>
        </p:nvSpPr>
        <p:spPr>
          <a:xfrm>
            <a:off x="1272979" y="1144800"/>
            <a:ext cx="2978064" cy="39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Sterke zuren</a:t>
            </a:r>
          </a:p>
          <a:p>
            <a:r>
              <a:rPr lang="nl-NL" sz="300" dirty="0">
                <a:solidFill>
                  <a:srgbClr val="FF0000"/>
                </a:solidFill>
              </a:rPr>
              <a:t>           	</a:t>
            </a:r>
          </a:p>
        </p:txBody>
      </p:sp>
    </p:spTree>
    <p:extLst>
      <p:ext uri="{BB962C8B-B14F-4D97-AF65-F5344CB8AC3E}">
        <p14:creationId xmlns:p14="http://schemas.microsoft.com/office/powerpoint/2010/main" val="409466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7" name="Rechthoek 6">
            <a:extLst>
              <a:ext uri="{FF2B5EF4-FFF2-40B4-BE49-F238E27FC236}">
                <a16:creationId xmlns:a16="http://schemas.microsoft.com/office/drawing/2014/main" id="{B0CCB30A-D5A6-45DB-BD67-C7B6674C05E4}"/>
              </a:ext>
            </a:extLst>
          </p:cNvPr>
          <p:cNvSpPr/>
          <p:nvPr/>
        </p:nvSpPr>
        <p:spPr>
          <a:xfrm>
            <a:off x="218268" y="1340205"/>
            <a:ext cx="540000" cy="33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6224" y="2250000"/>
            <a:ext cx="541542" cy="127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218268" y="6124125"/>
            <a:ext cx="777095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0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32" name="Rechthoek 31">
            <a:extLst>
              <a:ext uri="{FF2B5EF4-FFF2-40B4-BE49-F238E27FC236}">
                <a16:creationId xmlns:a16="http://schemas.microsoft.com/office/drawing/2014/main" id="{6ACE9988-7F5D-4BF5-A911-D3D43C5A5C66}"/>
              </a:ext>
            </a:extLst>
          </p:cNvPr>
          <p:cNvSpPr/>
          <p:nvPr/>
        </p:nvSpPr>
        <p:spPr>
          <a:xfrm>
            <a:off x="1058400" y="1133616"/>
            <a:ext cx="3211340" cy="8586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1BD32F62-3FF6-4A4E-8391-EA6E2497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01" b="4941"/>
          <a:stretch/>
        </p:blipFill>
        <p:spPr>
          <a:xfrm>
            <a:off x="3174857" y="1223727"/>
            <a:ext cx="974852" cy="697186"/>
          </a:xfrm>
          <a:prstGeom prst="rect">
            <a:avLst/>
          </a:prstGeom>
          <a:ln w="25400">
            <a:noFill/>
          </a:ln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DC75226D-49C4-4523-9F35-E6F452241F7F}"/>
              </a:ext>
            </a:extLst>
          </p:cNvPr>
          <p:cNvSpPr/>
          <p:nvPr/>
        </p:nvSpPr>
        <p:spPr>
          <a:xfrm>
            <a:off x="5845412" y="2148099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5AB9AC3-6288-4C7A-8B7E-B8908DECF84D}"/>
              </a:ext>
            </a:extLst>
          </p:cNvPr>
          <p:cNvSpPr/>
          <p:nvPr/>
        </p:nvSpPr>
        <p:spPr>
          <a:xfrm>
            <a:off x="1058400" y="6011138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89312" y="2827800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0CCB30A-D5A6-45DB-BD67-C7B6674C05E4}"/>
              </a:ext>
            </a:extLst>
          </p:cNvPr>
          <p:cNvSpPr/>
          <p:nvPr/>
        </p:nvSpPr>
        <p:spPr>
          <a:xfrm>
            <a:off x="218268" y="1340205"/>
            <a:ext cx="540000" cy="33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6224" y="2250000"/>
            <a:ext cx="541542" cy="127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218268" y="6124125"/>
            <a:ext cx="777095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A139A7-F120-4DBF-90A6-004799868A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b="14468"/>
          <a:stretch/>
        </p:blipFill>
        <p:spPr>
          <a:xfrm>
            <a:off x="1116000" y="2894400"/>
            <a:ext cx="2739600" cy="230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F7F00-3C6E-4FCE-8088-1D3F73500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13146"/>
          <a:stretch/>
        </p:blipFill>
        <p:spPr>
          <a:xfrm>
            <a:off x="1123200" y="6073200"/>
            <a:ext cx="2844609" cy="237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42B62E-26A6-4233-805E-DD1CABFE0D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t="1" b="11555"/>
          <a:stretch/>
        </p:blipFill>
        <p:spPr>
          <a:xfrm>
            <a:off x="5918406" y="2205926"/>
            <a:ext cx="2739600" cy="230400"/>
          </a:xfrm>
          <a:prstGeom prst="rect">
            <a:avLst/>
          </a:prstGeom>
          <a:ln w="25400"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09D8216-3DC7-4D17-945E-A0E4737B459B}"/>
              </a:ext>
            </a:extLst>
          </p:cNvPr>
          <p:cNvSpPr txBox="1"/>
          <p:nvPr/>
        </p:nvSpPr>
        <p:spPr>
          <a:xfrm>
            <a:off x="3295650" y="6011138"/>
            <a:ext cx="9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1600" dirty="0">
                <a:solidFill>
                  <a:srgbClr val="FF0000"/>
                </a:solidFill>
              </a:rPr>
              <a:t>koolzuur    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D3E5E-5CCA-4EB8-A694-BB401209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1"/>
          <a:stretch/>
        </p:blipFill>
        <p:spPr>
          <a:xfrm>
            <a:off x="1132014" y="1223727"/>
            <a:ext cx="2738438" cy="697186"/>
          </a:xfrm>
          <a:prstGeom prst="rect">
            <a:avLst/>
          </a:prstGeom>
          <a:ln w="25400"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14D5A9-D795-4CAD-A4C1-6FA392683C09}"/>
              </a:ext>
            </a:extLst>
          </p:cNvPr>
          <p:cNvSpPr txBox="1"/>
          <p:nvPr/>
        </p:nvSpPr>
        <p:spPr>
          <a:xfrm>
            <a:off x="2573211" y="1147508"/>
            <a:ext cx="165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waterstofchloride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     </a:t>
            </a:r>
            <a:r>
              <a:rPr lang="nl-NL" sz="200" dirty="0">
                <a:solidFill>
                  <a:srgbClr val="FF0000"/>
                </a:solidFill>
              </a:rPr>
              <a:t>   </a:t>
            </a:r>
            <a:r>
              <a:rPr lang="nl-NL" sz="1600" dirty="0">
                <a:solidFill>
                  <a:srgbClr val="FF0000"/>
                </a:solidFill>
              </a:rPr>
              <a:t>zwavelzuur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   salpeterzuur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DA11ADF-ABC4-47F6-8E62-EA12658F5C9C}"/>
              </a:ext>
            </a:extLst>
          </p:cNvPr>
          <p:cNvSpPr txBox="1"/>
          <p:nvPr/>
        </p:nvSpPr>
        <p:spPr>
          <a:xfrm>
            <a:off x="7534670" y="2141049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ammonium-ion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268000" y="5164123"/>
            <a:ext cx="1958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ethaanzuur/azijnzuur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7A6C98C-65F5-4B67-A246-6A7A7EB04FB0}"/>
              </a:ext>
            </a:extLst>
          </p:cNvPr>
          <p:cNvSpPr txBox="1"/>
          <p:nvPr/>
        </p:nvSpPr>
        <p:spPr>
          <a:xfrm>
            <a:off x="3174857" y="2842169"/>
            <a:ext cx="103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fosforzuur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000" y="2879223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4528C18-0A2C-4366-A64E-5365D2D35D53}"/>
              </a:ext>
            </a:extLst>
          </p:cNvPr>
          <p:cNvSpPr/>
          <p:nvPr/>
        </p:nvSpPr>
        <p:spPr>
          <a:xfrm>
            <a:off x="1098000" y="6059721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3BB12A35-3B97-4466-A656-1FBEE627A89E}"/>
              </a:ext>
            </a:extLst>
          </p:cNvPr>
          <p:cNvSpPr/>
          <p:nvPr/>
        </p:nvSpPr>
        <p:spPr>
          <a:xfrm>
            <a:off x="5900400" y="2184326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BD1D22DD-8F37-4FDD-A79E-9A092F5B4490}"/>
              </a:ext>
            </a:extLst>
          </p:cNvPr>
          <p:cNvSpPr/>
          <p:nvPr/>
        </p:nvSpPr>
        <p:spPr>
          <a:xfrm>
            <a:off x="1098000" y="1204752"/>
            <a:ext cx="3060000" cy="73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33050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32" name="Rechthoek 31">
            <a:extLst>
              <a:ext uri="{FF2B5EF4-FFF2-40B4-BE49-F238E27FC236}">
                <a16:creationId xmlns:a16="http://schemas.microsoft.com/office/drawing/2014/main" id="{6ACE9988-7F5D-4BF5-A911-D3D43C5A5C66}"/>
              </a:ext>
            </a:extLst>
          </p:cNvPr>
          <p:cNvSpPr/>
          <p:nvPr/>
        </p:nvSpPr>
        <p:spPr>
          <a:xfrm>
            <a:off x="1058400" y="1133616"/>
            <a:ext cx="3211340" cy="8586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1BD32F62-3FF6-4A4E-8391-EA6E2497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01" b="4941"/>
          <a:stretch/>
        </p:blipFill>
        <p:spPr>
          <a:xfrm>
            <a:off x="3174857" y="1223727"/>
            <a:ext cx="974852" cy="697186"/>
          </a:xfrm>
          <a:prstGeom prst="rect">
            <a:avLst/>
          </a:prstGeom>
          <a:ln w="25400">
            <a:noFill/>
          </a:ln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DC75226D-49C4-4523-9F35-E6F452241F7F}"/>
              </a:ext>
            </a:extLst>
          </p:cNvPr>
          <p:cNvSpPr/>
          <p:nvPr/>
        </p:nvSpPr>
        <p:spPr>
          <a:xfrm>
            <a:off x="5845412" y="2148099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5AB9AC3-6288-4C7A-8B7E-B8908DECF84D}"/>
              </a:ext>
            </a:extLst>
          </p:cNvPr>
          <p:cNvSpPr/>
          <p:nvPr/>
        </p:nvSpPr>
        <p:spPr>
          <a:xfrm>
            <a:off x="1058400" y="6011138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89312" y="2827800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0CCB30A-D5A6-45DB-BD67-C7B6674C05E4}"/>
              </a:ext>
            </a:extLst>
          </p:cNvPr>
          <p:cNvSpPr/>
          <p:nvPr/>
        </p:nvSpPr>
        <p:spPr>
          <a:xfrm>
            <a:off x="218268" y="1340205"/>
            <a:ext cx="540000" cy="33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6224" y="2250000"/>
            <a:ext cx="541542" cy="127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218268" y="6124125"/>
            <a:ext cx="777095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8A82AAB-7815-4600-91CD-1D647365D40B}"/>
              </a:ext>
            </a:extLst>
          </p:cNvPr>
          <p:cNvSpPr txBox="1"/>
          <p:nvPr/>
        </p:nvSpPr>
        <p:spPr>
          <a:xfrm>
            <a:off x="4927079" y="4796235"/>
            <a:ext cx="37237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>
                <a:solidFill>
                  <a:srgbClr val="FF0000"/>
                </a:solidFill>
              </a:rPr>
              <a:t>Herkennen als zuren.</a:t>
            </a:r>
          </a:p>
          <a:p>
            <a:endParaRPr lang="nl-NL" sz="2400" dirty="0">
              <a:solidFill>
                <a:srgbClr val="FF0000"/>
              </a:solidFill>
            </a:endParaRPr>
          </a:p>
          <a:p>
            <a:r>
              <a:rPr lang="nl-NL" sz="2400" dirty="0">
                <a:solidFill>
                  <a:srgbClr val="FF0000"/>
                </a:solidFill>
              </a:rPr>
              <a:t>Namen en formules kennen.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A139A7-F120-4DBF-90A6-004799868A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b="14468"/>
          <a:stretch/>
        </p:blipFill>
        <p:spPr>
          <a:xfrm>
            <a:off x="1116000" y="2894400"/>
            <a:ext cx="2739600" cy="230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F7F00-3C6E-4FCE-8088-1D3F73500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13146"/>
          <a:stretch/>
        </p:blipFill>
        <p:spPr>
          <a:xfrm>
            <a:off x="1123200" y="6073200"/>
            <a:ext cx="2844609" cy="237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42B62E-26A6-4233-805E-DD1CABFE0D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t="1" b="11555"/>
          <a:stretch/>
        </p:blipFill>
        <p:spPr>
          <a:xfrm>
            <a:off x="5918406" y="2205926"/>
            <a:ext cx="2739600" cy="230400"/>
          </a:xfrm>
          <a:prstGeom prst="rect">
            <a:avLst/>
          </a:prstGeom>
          <a:ln w="25400"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09D8216-3DC7-4D17-945E-A0E4737B459B}"/>
              </a:ext>
            </a:extLst>
          </p:cNvPr>
          <p:cNvSpPr txBox="1"/>
          <p:nvPr/>
        </p:nvSpPr>
        <p:spPr>
          <a:xfrm>
            <a:off x="3295650" y="6011138"/>
            <a:ext cx="9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1600" dirty="0">
                <a:solidFill>
                  <a:srgbClr val="FF0000"/>
                </a:solidFill>
              </a:rPr>
              <a:t>koolzuur    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D3E5E-5CCA-4EB8-A694-BB401209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1"/>
          <a:stretch/>
        </p:blipFill>
        <p:spPr>
          <a:xfrm>
            <a:off x="1132014" y="1223727"/>
            <a:ext cx="2738438" cy="697186"/>
          </a:xfrm>
          <a:prstGeom prst="rect">
            <a:avLst/>
          </a:prstGeom>
          <a:ln w="25400"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14D5A9-D795-4CAD-A4C1-6FA392683C09}"/>
              </a:ext>
            </a:extLst>
          </p:cNvPr>
          <p:cNvSpPr txBox="1"/>
          <p:nvPr/>
        </p:nvSpPr>
        <p:spPr>
          <a:xfrm>
            <a:off x="2573211" y="1147508"/>
            <a:ext cx="165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waterstofchloride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     </a:t>
            </a:r>
            <a:r>
              <a:rPr lang="nl-NL" sz="200" dirty="0">
                <a:solidFill>
                  <a:srgbClr val="FF0000"/>
                </a:solidFill>
              </a:rPr>
              <a:t>   </a:t>
            </a:r>
            <a:r>
              <a:rPr lang="nl-NL" sz="1600" dirty="0">
                <a:solidFill>
                  <a:srgbClr val="FF0000"/>
                </a:solidFill>
              </a:rPr>
              <a:t>zwavelzuur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   salpeterzuur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DA11ADF-ABC4-47F6-8E62-EA12658F5C9C}"/>
              </a:ext>
            </a:extLst>
          </p:cNvPr>
          <p:cNvSpPr txBox="1"/>
          <p:nvPr/>
        </p:nvSpPr>
        <p:spPr>
          <a:xfrm>
            <a:off x="7534670" y="2141049"/>
            <a:ext cx="14686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ammonium-ion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268000" y="5164123"/>
            <a:ext cx="1958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ethaanzuur/azijnzuur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7A6C98C-65F5-4B67-A246-6A7A7EB04FB0}"/>
              </a:ext>
            </a:extLst>
          </p:cNvPr>
          <p:cNvSpPr txBox="1"/>
          <p:nvPr/>
        </p:nvSpPr>
        <p:spPr>
          <a:xfrm>
            <a:off x="3174857" y="2842169"/>
            <a:ext cx="1037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fosforzuur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000" y="2879223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4528C18-0A2C-4366-A64E-5365D2D35D53}"/>
              </a:ext>
            </a:extLst>
          </p:cNvPr>
          <p:cNvSpPr/>
          <p:nvPr/>
        </p:nvSpPr>
        <p:spPr>
          <a:xfrm>
            <a:off x="1098000" y="6059721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3BB12A35-3B97-4466-A656-1FBEE627A89E}"/>
              </a:ext>
            </a:extLst>
          </p:cNvPr>
          <p:cNvSpPr/>
          <p:nvPr/>
        </p:nvSpPr>
        <p:spPr>
          <a:xfrm>
            <a:off x="5900400" y="2184326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BD1D22DD-8F37-4FDD-A79E-9A092F5B4490}"/>
              </a:ext>
            </a:extLst>
          </p:cNvPr>
          <p:cNvSpPr/>
          <p:nvPr/>
        </p:nvSpPr>
        <p:spPr>
          <a:xfrm>
            <a:off x="1098000" y="1204752"/>
            <a:ext cx="3060000" cy="73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31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05AB9AC3-6288-4C7A-8B7E-B8908DECF84D}"/>
              </a:ext>
            </a:extLst>
          </p:cNvPr>
          <p:cNvSpPr/>
          <p:nvPr/>
        </p:nvSpPr>
        <p:spPr>
          <a:xfrm>
            <a:off x="1058400" y="6011138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218268" y="6124125"/>
            <a:ext cx="777095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F7F00-3C6E-4FCE-8088-1D3F73500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3146"/>
          <a:stretch/>
        </p:blipFill>
        <p:spPr>
          <a:xfrm>
            <a:off x="1123200" y="6073200"/>
            <a:ext cx="2844609" cy="237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09D8216-3DC7-4D17-945E-A0E4737B459B}"/>
              </a:ext>
            </a:extLst>
          </p:cNvPr>
          <p:cNvSpPr txBox="1"/>
          <p:nvPr/>
        </p:nvSpPr>
        <p:spPr>
          <a:xfrm>
            <a:off x="3295650" y="6011138"/>
            <a:ext cx="9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1600" dirty="0">
                <a:solidFill>
                  <a:srgbClr val="FF0000"/>
                </a:solidFill>
              </a:rPr>
              <a:t>koolzuur     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4528C18-0A2C-4366-A64E-5365D2D35D53}"/>
              </a:ext>
            </a:extLst>
          </p:cNvPr>
          <p:cNvSpPr/>
          <p:nvPr/>
        </p:nvSpPr>
        <p:spPr>
          <a:xfrm>
            <a:off x="1098000" y="6059721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40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30" name="Rechthoek 29">
            <a:extLst>
              <a:ext uri="{FF2B5EF4-FFF2-40B4-BE49-F238E27FC236}">
                <a16:creationId xmlns:a16="http://schemas.microsoft.com/office/drawing/2014/main" id="{05AB9AC3-6288-4C7A-8B7E-B8908DECF84D}"/>
              </a:ext>
            </a:extLst>
          </p:cNvPr>
          <p:cNvSpPr/>
          <p:nvPr/>
        </p:nvSpPr>
        <p:spPr>
          <a:xfrm>
            <a:off x="1058400" y="6011138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218268" y="6124125"/>
            <a:ext cx="777095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F7F00-3C6E-4FCE-8088-1D3F73500A6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" b="13146"/>
          <a:stretch/>
        </p:blipFill>
        <p:spPr>
          <a:xfrm>
            <a:off x="1123200" y="6073200"/>
            <a:ext cx="2844609" cy="237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09D8216-3DC7-4D17-945E-A0E4737B459B}"/>
              </a:ext>
            </a:extLst>
          </p:cNvPr>
          <p:cNvSpPr txBox="1"/>
          <p:nvPr/>
        </p:nvSpPr>
        <p:spPr>
          <a:xfrm>
            <a:off x="3295650" y="6011138"/>
            <a:ext cx="951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1600" dirty="0">
                <a:solidFill>
                  <a:srgbClr val="FF0000"/>
                </a:solidFill>
              </a:rPr>
              <a:t>koolzuur     </a:t>
            </a:r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4528C18-0A2C-4366-A64E-5365D2D35D53}"/>
              </a:ext>
            </a:extLst>
          </p:cNvPr>
          <p:cNvSpPr/>
          <p:nvPr/>
        </p:nvSpPr>
        <p:spPr>
          <a:xfrm>
            <a:off x="1098000" y="6059721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DDCA7BCF-B0E1-40C1-AC3C-EF652D7DA4A5}"/>
              </a:ext>
            </a:extLst>
          </p:cNvPr>
          <p:cNvSpPr txBox="1"/>
          <p:nvPr/>
        </p:nvSpPr>
        <p:spPr>
          <a:xfrm>
            <a:off x="4950000" y="5939328"/>
            <a:ext cx="2321168" cy="46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Instabiel zuur     </a:t>
            </a:r>
          </a:p>
        </p:txBody>
      </p:sp>
    </p:spTree>
    <p:extLst>
      <p:ext uri="{BB962C8B-B14F-4D97-AF65-F5344CB8AC3E}">
        <p14:creationId xmlns:p14="http://schemas.microsoft.com/office/powerpoint/2010/main" val="72794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268000" y="5164123"/>
            <a:ext cx="1958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ethaanzuur/azijnzuur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7431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268000" y="5164123"/>
            <a:ext cx="1958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ethaanzuur/azijnzuur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4A7B2334-C56D-4FD7-A305-E4FAA54397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00" y="4914614"/>
            <a:ext cx="1251805" cy="837571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88E3C7AB-4D21-4CD7-ACBF-AFF61258387F}"/>
              </a:ext>
            </a:extLst>
          </p:cNvPr>
          <p:cNvSpPr txBox="1"/>
          <p:nvPr/>
        </p:nvSpPr>
        <p:spPr>
          <a:xfrm>
            <a:off x="6604564" y="5102230"/>
            <a:ext cx="2321168" cy="46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2400" dirty="0">
                <a:solidFill>
                  <a:srgbClr val="FF0000"/>
                </a:solidFill>
              </a:rPr>
              <a:t>Carbonzuur     </a:t>
            </a:r>
          </a:p>
        </p:txBody>
      </p:sp>
    </p:spTree>
    <p:extLst>
      <p:ext uri="{BB962C8B-B14F-4D97-AF65-F5344CB8AC3E}">
        <p14:creationId xmlns:p14="http://schemas.microsoft.com/office/powerpoint/2010/main" val="216358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268000" y="5164123"/>
            <a:ext cx="1958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ethaanzuur/azijnzuur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D932EC1-EA91-4893-8CA4-7BBFB07D5136}"/>
              </a:ext>
            </a:extLst>
          </p:cNvPr>
          <p:cNvGrpSpPr/>
          <p:nvPr/>
        </p:nvGrpSpPr>
        <p:grpSpPr>
          <a:xfrm>
            <a:off x="5011200" y="4914614"/>
            <a:ext cx="1251805" cy="837571"/>
            <a:chOff x="6708324" y="3344985"/>
            <a:chExt cx="1251805" cy="837571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4A7B2334-C56D-4FD7-A305-E4FAA543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324" y="3344985"/>
              <a:ext cx="1251805" cy="837571"/>
            </a:xfrm>
            <a:prstGeom prst="rect">
              <a:avLst/>
            </a:prstGeom>
          </p:spPr>
        </p:pic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33B64E6-270D-4B6B-8AB2-7E764436BAE4}"/>
                </a:ext>
              </a:extLst>
            </p:cNvPr>
            <p:cNvSpPr/>
            <p:nvPr/>
          </p:nvSpPr>
          <p:spPr>
            <a:xfrm>
              <a:off x="7737924" y="3875648"/>
              <a:ext cx="216024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id="{A6E13DE0-73E3-4545-997A-62078BBF9463}"/>
              </a:ext>
            </a:extLst>
          </p:cNvPr>
          <p:cNvSpPr/>
          <p:nvPr/>
        </p:nvSpPr>
        <p:spPr>
          <a:xfrm>
            <a:off x="2030400" y="5196037"/>
            <a:ext cx="21602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57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268000" y="5164123"/>
            <a:ext cx="1958741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ethaanzuur/azijnzuur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D932EC1-EA91-4893-8CA4-7BBFB07D5136}"/>
              </a:ext>
            </a:extLst>
          </p:cNvPr>
          <p:cNvGrpSpPr/>
          <p:nvPr/>
        </p:nvGrpSpPr>
        <p:grpSpPr>
          <a:xfrm>
            <a:off x="5011200" y="4914614"/>
            <a:ext cx="1251805" cy="837571"/>
            <a:chOff x="6708324" y="3344985"/>
            <a:chExt cx="1251805" cy="837571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4A7B2334-C56D-4FD7-A305-E4FAA543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324" y="3344985"/>
              <a:ext cx="1251805" cy="837571"/>
            </a:xfrm>
            <a:prstGeom prst="rect">
              <a:avLst/>
            </a:prstGeom>
          </p:spPr>
        </p:pic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33B64E6-270D-4B6B-8AB2-7E764436BAE4}"/>
                </a:ext>
              </a:extLst>
            </p:cNvPr>
            <p:cNvSpPr/>
            <p:nvPr/>
          </p:nvSpPr>
          <p:spPr>
            <a:xfrm>
              <a:off x="7737924" y="3875648"/>
              <a:ext cx="216024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0" name="Ovaal 19">
            <a:extLst>
              <a:ext uri="{FF2B5EF4-FFF2-40B4-BE49-F238E27FC236}">
                <a16:creationId xmlns:a16="http://schemas.microsoft.com/office/drawing/2014/main" id="{A6E13DE0-73E3-4545-997A-62078BBF9463}"/>
              </a:ext>
            </a:extLst>
          </p:cNvPr>
          <p:cNvSpPr/>
          <p:nvPr/>
        </p:nvSpPr>
        <p:spPr>
          <a:xfrm>
            <a:off x="2030400" y="5196037"/>
            <a:ext cx="21602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6" name="Groep 25">
            <a:extLst>
              <a:ext uri="{FF2B5EF4-FFF2-40B4-BE49-F238E27FC236}">
                <a16:creationId xmlns:a16="http://schemas.microsoft.com/office/drawing/2014/main" id="{2A4F826F-B1A3-4861-8902-6B61ACD6D408}"/>
              </a:ext>
            </a:extLst>
          </p:cNvPr>
          <p:cNvGrpSpPr/>
          <p:nvPr/>
        </p:nvGrpSpPr>
        <p:grpSpPr>
          <a:xfrm>
            <a:off x="7266525" y="4921267"/>
            <a:ext cx="1144800" cy="1089871"/>
            <a:chOff x="6876000" y="4921267"/>
            <a:chExt cx="1144800" cy="1089871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84ED8F3-AA25-41D2-B4CB-5378CEE99649}"/>
                </a:ext>
              </a:extLst>
            </p:cNvPr>
            <p:cNvSpPr/>
            <p:nvPr/>
          </p:nvSpPr>
          <p:spPr>
            <a:xfrm>
              <a:off x="7720718" y="5241697"/>
              <a:ext cx="3000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400" baseline="30000" dirty="0">
                  <a:solidFill>
                    <a:srgbClr val="FF0000"/>
                  </a:solidFill>
                </a:rPr>
                <a:t>-</a:t>
              </a:r>
              <a:endParaRPr lang="nl-NL" dirty="0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82E56708-E5C8-4F19-8666-A4CBDA473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23"/>
            <a:stretch/>
          </p:blipFill>
          <p:spPr>
            <a:xfrm>
              <a:off x="6876000" y="4921267"/>
              <a:ext cx="927307" cy="8375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64901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E28C9DC-0D36-4D33-8AAB-3B4C4EF74180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84900F23-1F52-4EF2-B454-58F24116D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57503910-9F77-41DB-9A14-2CA4CB304C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46225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948609" y="5170775"/>
            <a:ext cx="132977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eenwaardig !</a:t>
            </a:r>
          </a:p>
        </p:txBody>
      </p:sp>
      <p:grpSp>
        <p:nvGrpSpPr>
          <p:cNvPr id="16" name="Groep 15">
            <a:extLst>
              <a:ext uri="{FF2B5EF4-FFF2-40B4-BE49-F238E27FC236}">
                <a16:creationId xmlns:a16="http://schemas.microsoft.com/office/drawing/2014/main" id="{5D932EC1-EA91-4893-8CA4-7BBFB07D5136}"/>
              </a:ext>
            </a:extLst>
          </p:cNvPr>
          <p:cNvGrpSpPr/>
          <p:nvPr/>
        </p:nvGrpSpPr>
        <p:grpSpPr>
          <a:xfrm>
            <a:off x="5011200" y="4914614"/>
            <a:ext cx="1251805" cy="837571"/>
            <a:chOff x="6708324" y="3344985"/>
            <a:chExt cx="1251805" cy="837571"/>
          </a:xfrm>
        </p:grpSpPr>
        <p:pic>
          <p:nvPicPr>
            <p:cNvPr id="18" name="Afbeelding 17">
              <a:extLst>
                <a:ext uri="{FF2B5EF4-FFF2-40B4-BE49-F238E27FC236}">
                  <a16:creationId xmlns:a16="http://schemas.microsoft.com/office/drawing/2014/main" id="{4A7B2334-C56D-4FD7-A305-E4FAA54397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8324" y="3344985"/>
              <a:ext cx="1251805" cy="837571"/>
            </a:xfrm>
            <a:prstGeom prst="rect">
              <a:avLst/>
            </a:prstGeom>
          </p:spPr>
        </p:pic>
        <p:sp>
          <p:nvSpPr>
            <p:cNvPr id="19" name="Ovaal 18">
              <a:extLst>
                <a:ext uri="{FF2B5EF4-FFF2-40B4-BE49-F238E27FC236}">
                  <a16:creationId xmlns:a16="http://schemas.microsoft.com/office/drawing/2014/main" id="{133B64E6-270D-4B6B-8AB2-7E764436BAE4}"/>
                </a:ext>
              </a:extLst>
            </p:cNvPr>
            <p:cNvSpPr/>
            <p:nvPr/>
          </p:nvSpPr>
          <p:spPr>
            <a:xfrm>
              <a:off x="7737924" y="3875648"/>
              <a:ext cx="216024" cy="288032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6" name="Groep 25">
            <a:extLst>
              <a:ext uri="{FF2B5EF4-FFF2-40B4-BE49-F238E27FC236}">
                <a16:creationId xmlns:a16="http://schemas.microsoft.com/office/drawing/2014/main" id="{2A4F826F-B1A3-4861-8902-6B61ACD6D408}"/>
              </a:ext>
            </a:extLst>
          </p:cNvPr>
          <p:cNvGrpSpPr/>
          <p:nvPr/>
        </p:nvGrpSpPr>
        <p:grpSpPr>
          <a:xfrm>
            <a:off x="7266525" y="4921267"/>
            <a:ext cx="1144800" cy="1089871"/>
            <a:chOff x="6876000" y="4921267"/>
            <a:chExt cx="1144800" cy="1089871"/>
          </a:xfrm>
        </p:grpSpPr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84ED8F3-AA25-41D2-B4CB-5378CEE99649}"/>
                </a:ext>
              </a:extLst>
            </p:cNvPr>
            <p:cNvSpPr/>
            <p:nvPr/>
          </p:nvSpPr>
          <p:spPr>
            <a:xfrm>
              <a:off x="7720718" y="5241697"/>
              <a:ext cx="300082" cy="7694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l-NL" sz="4400" baseline="30000" dirty="0">
                  <a:solidFill>
                    <a:srgbClr val="FF0000"/>
                  </a:solidFill>
                </a:rPr>
                <a:t>-</a:t>
              </a:r>
              <a:endParaRPr lang="nl-NL" dirty="0"/>
            </a:p>
          </p:txBody>
        </p:sp>
        <p:pic>
          <p:nvPicPr>
            <p:cNvPr id="28" name="Afbeelding 27">
              <a:extLst>
                <a:ext uri="{FF2B5EF4-FFF2-40B4-BE49-F238E27FC236}">
                  <a16:creationId xmlns:a16="http://schemas.microsoft.com/office/drawing/2014/main" id="{82E56708-E5C8-4F19-8666-A4CBDA473F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23"/>
            <a:stretch/>
          </p:blipFill>
          <p:spPr>
            <a:xfrm>
              <a:off x="6876000" y="4921267"/>
              <a:ext cx="927307" cy="837571"/>
            </a:xfrm>
            <a:prstGeom prst="rect">
              <a:avLst/>
            </a:prstGeom>
          </p:spPr>
        </p:pic>
      </p:grpSp>
      <p:sp>
        <p:nvSpPr>
          <p:cNvPr id="25" name="Tekstvak 24">
            <a:extLst>
              <a:ext uri="{FF2B5EF4-FFF2-40B4-BE49-F238E27FC236}">
                <a16:creationId xmlns:a16="http://schemas.microsoft.com/office/drawing/2014/main" id="{F75DA4FA-713F-4CC8-A5CD-871E76EF636F}"/>
              </a:ext>
            </a:extLst>
          </p:cNvPr>
          <p:cNvSpPr txBox="1"/>
          <p:nvPr/>
        </p:nvSpPr>
        <p:spPr>
          <a:xfrm>
            <a:off x="2943872" y="5172423"/>
            <a:ext cx="1264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eenwaardig !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Ovaal 19">
            <a:extLst>
              <a:ext uri="{FF2B5EF4-FFF2-40B4-BE49-F238E27FC236}">
                <a16:creationId xmlns:a16="http://schemas.microsoft.com/office/drawing/2014/main" id="{A6E13DE0-73E3-4545-997A-62078BBF9463}"/>
              </a:ext>
            </a:extLst>
          </p:cNvPr>
          <p:cNvSpPr/>
          <p:nvPr/>
        </p:nvSpPr>
        <p:spPr>
          <a:xfrm>
            <a:off x="2030400" y="5196037"/>
            <a:ext cx="216024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57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32" name="Rechthoek 31">
            <a:extLst>
              <a:ext uri="{FF2B5EF4-FFF2-40B4-BE49-F238E27FC236}">
                <a16:creationId xmlns:a16="http://schemas.microsoft.com/office/drawing/2014/main" id="{6ACE9988-7F5D-4BF5-A911-D3D43C5A5C66}"/>
              </a:ext>
            </a:extLst>
          </p:cNvPr>
          <p:cNvSpPr/>
          <p:nvPr/>
        </p:nvSpPr>
        <p:spPr>
          <a:xfrm>
            <a:off x="1058400" y="1133616"/>
            <a:ext cx="3211340" cy="858664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7" name="Afbeelding 36">
            <a:extLst>
              <a:ext uri="{FF2B5EF4-FFF2-40B4-BE49-F238E27FC236}">
                <a16:creationId xmlns:a16="http://schemas.microsoft.com/office/drawing/2014/main" id="{1BD32F62-3FF6-4A4E-8391-EA6E24974D0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401" b="4941"/>
          <a:stretch/>
        </p:blipFill>
        <p:spPr>
          <a:xfrm>
            <a:off x="3174857" y="1223727"/>
            <a:ext cx="974852" cy="697186"/>
          </a:xfrm>
          <a:prstGeom prst="rect">
            <a:avLst/>
          </a:prstGeom>
          <a:ln w="25400">
            <a:noFill/>
          </a:ln>
        </p:spPr>
      </p:pic>
      <p:sp>
        <p:nvSpPr>
          <p:cNvPr id="31" name="Rechthoek 30">
            <a:extLst>
              <a:ext uri="{FF2B5EF4-FFF2-40B4-BE49-F238E27FC236}">
                <a16:creationId xmlns:a16="http://schemas.microsoft.com/office/drawing/2014/main" id="{DC75226D-49C4-4523-9F35-E6F452241F7F}"/>
              </a:ext>
            </a:extLst>
          </p:cNvPr>
          <p:cNvSpPr/>
          <p:nvPr/>
        </p:nvSpPr>
        <p:spPr>
          <a:xfrm>
            <a:off x="5845412" y="2148099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Rechthoek 29">
            <a:extLst>
              <a:ext uri="{FF2B5EF4-FFF2-40B4-BE49-F238E27FC236}">
                <a16:creationId xmlns:a16="http://schemas.microsoft.com/office/drawing/2014/main" id="{05AB9AC3-6288-4C7A-8B7E-B8908DECF84D}"/>
              </a:ext>
            </a:extLst>
          </p:cNvPr>
          <p:cNvSpPr/>
          <p:nvPr/>
        </p:nvSpPr>
        <p:spPr>
          <a:xfrm>
            <a:off x="1058400" y="6011138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89312" y="2827800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echthoek 23">
            <a:extLst>
              <a:ext uri="{FF2B5EF4-FFF2-40B4-BE49-F238E27FC236}">
                <a16:creationId xmlns:a16="http://schemas.microsoft.com/office/drawing/2014/main" id="{0BA14CB6-C838-43BD-8CFD-8E9B002B0922}"/>
              </a:ext>
            </a:extLst>
          </p:cNvPr>
          <p:cNvSpPr/>
          <p:nvPr/>
        </p:nvSpPr>
        <p:spPr>
          <a:xfrm>
            <a:off x="1058992" y="516427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0CCB30A-D5A6-45DB-BD67-C7B6674C05E4}"/>
              </a:ext>
            </a:extLst>
          </p:cNvPr>
          <p:cNvSpPr/>
          <p:nvPr/>
        </p:nvSpPr>
        <p:spPr>
          <a:xfrm>
            <a:off x="218268" y="1340205"/>
            <a:ext cx="540000" cy="334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6224" y="2250000"/>
            <a:ext cx="541542" cy="12739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218268" y="6124125"/>
            <a:ext cx="777095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C4219E4-5B20-445F-B741-292F28FA93B1}"/>
              </a:ext>
            </a:extLst>
          </p:cNvPr>
          <p:cNvSpPr/>
          <p:nvPr/>
        </p:nvSpPr>
        <p:spPr>
          <a:xfrm>
            <a:off x="218268" y="5270400"/>
            <a:ext cx="540000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A139A7-F120-4DBF-90A6-004799868A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b="14468"/>
          <a:stretch/>
        </p:blipFill>
        <p:spPr>
          <a:xfrm>
            <a:off x="1116000" y="2894400"/>
            <a:ext cx="2739600" cy="230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DE7BCA39-6639-4F29-9008-0B6F1F2CD1FA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l="1" t="1" r="-12652" b="12178"/>
          <a:stretch/>
        </p:blipFill>
        <p:spPr>
          <a:xfrm>
            <a:off x="1123200" y="5227200"/>
            <a:ext cx="3084908" cy="230400"/>
          </a:xfrm>
          <a:prstGeom prst="rect">
            <a:avLst/>
          </a:prstGeom>
          <a:ln w="25400">
            <a:noFill/>
          </a:ln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F9FF7F00-3C6E-4FCE-8088-1D3F73500A6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" b="13146"/>
          <a:stretch/>
        </p:blipFill>
        <p:spPr>
          <a:xfrm>
            <a:off x="1123200" y="6073200"/>
            <a:ext cx="2844609" cy="2376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8D42B62E-26A6-4233-805E-DD1CABFE0D10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7"/>
          <a:srcRect t="1" b="11555"/>
          <a:stretch/>
        </p:blipFill>
        <p:spPr>
          <a:xfrm>
            <a:off x="5918406" y="2205926"/>
            <a:ext cx="2739600" cy="230400"/>
          </a:xfrm>
          <a:prstGeom prst="rect">
            <a:avLst/>
          </a:prstGeom>
          <a:ln w="25400">
            <a:noFill/>
          </a:ln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509D8216-3DC7-4D17-945E-A0E4737B459B}"/>
              </a:ext>
            </a:extLst>
          </p:cNvPr>
          <p:cNvSpPr txBox="1"/>
          <p:nvPr/>
        </p:nvSpPr>
        <p:spPr>
          <a:xfrm>
            <a:off x="2921250" y="6019438"/>
            <a:ext cx="12763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" dirty="0">
                <a:solidFill>
                  <a:srgbClr val="FF0000"/>
                </a:solidFill>
              </a:rPr>
              <a:t>  </a:t>
            </a:r>
            <a:r>
              <a:rPr lang="nl-NL" sz="1600" dirty="0">
                <a:solidFill>
                  <a:srgbClr val="FF0000"/>
                </a:solidFill>
              </a:rPr>
              <a:t>tweewaardig    </a:t>
            </a:r>
          </a:p>
        </p:txBody>
      </p:sp>
      <p:pic>
        <p:nvPicPr>
          <p:cNvPr id="18" name="Afbeelding 17">
            <a:extLst>
              <a:ext uri="{FF2B5EF4-FFF2-40B4-BE49-F238E27FC236}">
                <a16:creationId xmlns:a16="http://schemas.microsoft.com/office/drawing/2014/main" id="{38FD3E5E-5CCA-4EB8-A694-BB40120977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41"/>
          <a:stretch/>
        </p:blipFill>
        <p:spPr>
          <a:xfrm>
            <a:off x="1132014" y="1223727"/>
            <a:ext cx="2738438" cy="697186"/>
          </a:xfrm>
          <a:prstGeom prst="rect">
            <a:avLst/>
          </a:prstGeom>
          <a:ln w="25400">
            <a:noFill/>
          </a:ln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C114D5A9-D795-4CAD-A4C1-6FA392683C09}"/>
              </a:ext>
            </a:extLst>
          </p:cNvPr>
          <p:cNvSpPr txBox="1"/>
          <p:nvPr/>
        </p:nvSpPr>
        <p:spPr>
          <a:xfrm>
            <a:off x="2573211" y="1147508"/>
            <a:ext cx="16535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          eenwaardig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 </a:t>
            </a:r>
            <a:r>
              <a:rPr lang="nl-NL" sz="200" dirty="0">
                <a:solidFill>
                  <a:srgbClr val="FF0000"/>
                </a:solidFill>
              </a:rPr>
              <a:t>      </a:t>
            </a:r>
            <a:r>
              <a:rPr lang="nl-NL" sz="1600" dirty="0">
                <a:solidFill>
                  <a:srgbClr val="FF0000"/>
                </a:solidFill>
              </a:rPr>
              <a:t>tweewaardig</a:t>
            </a:r>
          </a:p>
          <a:p>
            <a:r>
              <a:rPr lang="nl-NL" sz="1600" dirty="0">
                <a:solidFill>
                  <a:srgbClr val="FF0000"/>
                </a:solidFill>
              </a:rPr>
              <a:t>          eenwaardig</a:t>
            </a:r>
          </a:p>
        </p:txBody>
      </p:sp>
      <p:sp>
        <p:nvSpPr>
          <p:cNvPr id="19" name="Tekstvak 18">
            <a:extLst>
              <a:ext uri="{FF2B5EF4-FFF2-40B4-BE49-F238E27FC236}">
                <a16:creationId xmlns:a16="http://schemas.microsoft.com/office/drawing/2014/main" id="{6DA11ADF-ABC4-47F6-8E62-EA12658F5C9C}"/>
              </a:ext>
            </a:extLst>
          </p:cNvPr>
          <p:cNvSpPr txBox="1"/>
          <p:nvPr/>
        </p:nvSpPr>
        <p:spPr>
          <a:xfrm>
            <a:off x="7739790" y="2141049"/>
            <a:ext cx="14042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eenwaardig !</a:t>
            </a:r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ABF6D82F-F701-45BA-9A53-84BED010C83F}"/>
              </a:ext>
            </a:extLst>
          </p:cNvPr>
          <p:cNvSpPr txBox="1"/>
          <p:nvPr/>
        </p:nvSpPr>
        <p:spPr>
          <a:xfrm>
            <a:off x="2943872" y="5172423"/>
            <a:ext cx="1264785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eenwaardig !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B7A6C98C-65F5-4B67-A246-6A7A7EB04FB0}"/>
              </a:ext>
            </a:extLst>
          </p:cNvPr>
          <p:cNvSpPr txBox="1"/>
          <p:nvPr/>
        </p:nvSpPr>
        <p:spPr>
          <a:xfrm>
            <a:off x="3024000" y="2833721"/>
            <a:ext cx="1182573" cy="3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driewaardig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B224064-8DEC-45C8-9976-3A7176427485}"/>
              </a:ext>
            </a:extLst>
          </p:cNvPr>
          <p:cNvSpPr/>
          <p:nvPr/>
        </p:nvSpPr>
        <p:spPr>
          <a:xfrm>
            <a:off x="1098000" y="5215700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000" y="2879223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>
            <a:extLst>
              <a:ext uri="{FF2B5EF4-FFF2-40B4-BE49-F238E27FC236}">
                <a16:creationId xmlns:a16="http://schemas.microsoft.com/office/drawing/2014/main" id="{04528C18-0A2C-4366-A64E-5365D2D35D53}"/>
              </a:ext>
            </a:extLst>
          </p:cNvPr>
          <p:cNvSpPr/>
          <p:nvPr/>
        </p:nvSpPr>
        <p:spPr>
          <a:xfrm>
            <a:off x="1098000" y="6059721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3BB12A35-3B97-4466-A656-1FBEE627A89E}"/>
              </a:ext>
            </a:extLst>
          </p:cNvPr>
          <p:cNvSpPr/>
          <p:nvPr/>
        </p:nvSpPr>
        <p:spPr>
          <a:xfrm>
            <a:off x="5900400" y="2184326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BD1D22DD-8F37-4FDD-A79E-9A092F5B4490}"/>
              </a:ext>
            </a:extLst>
          </p:cNvPr>
          <p:cNvSpPr/>
          <p:nvPr/>
        </p:nvSpPr>
        <p:spPr>
          <a:xfrm>
            <a:off x="1098000" y="1204752"/>
            <a:ext cx="3060000" cy="7308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14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89312" y="2827800"/>
            <a:ext cx="3157930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26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AA139A7-F120-4DBF-90A6-004799868AFB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3"/>
          <a:srcRect b="14468"/>
          <a:stretch/>
        </p:blipFill>
        <p:spPr>
          <a:xfrm>
            <a:off x="1116000" y="2894400"/>
            <a:ext cx="2739600" cy="230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0" name="Tekstvak 19">
            <a:extLst>
              <a:ext uri="{FF2B5EF4-FFF2-40B4-BE49-F238E27FC236}">
                <a16:creationId xmlns:a16="http://schemas.microsoft.com/office/drawing/2014/main" id="{B7A6C98C-65F5-4B67-A246-6A7A7EB04FB0}"/>
              </a:ext>
            </a:extLst>
          </p:cNvPr>
          <p:cNvSpPr txBox="1"/>
          <p:nvPr/>
        </p:nvSpPr>
        <p:spPr>
          <a:xfrm>
            <a:off x="3024000" y="2833721"/>
            <a:ext cx="1182573" cy="33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dirty="0">
                <a:solidFill>
                  <a:srgbClr val="FF0000"/>
                </a:solidFill>
              </a:rPr>
              <a:t>driewaardig</a:t>
            </a:r>
          </a:p>
        </p:txBody>
      </p:sp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000" y="2879223"/>
            <a:ext cx="3060000" cy="252000"/>
          </a:xfrm>
          <a:prstGeom prst="rect">
            <a:avLst/>
          </a:prstGeom>
          <a:noFill/>
          <a:ln w="254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559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128314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58400" y="2827800"/>
            <a:ext cx="129903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1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D5C2847-E0A3-415C-A7A1-ED1CDDE766F9}"/>
              </a:ext>
            </a:extLst>
          </p:cNvPr>
          <p:cNvSpPr/>
          <p:nvPr/>
        </p:nvSpPr>
        <p:spPr>
          <a:xfrm>
            <a:off x="2359548" y="2937600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C1FFACD-B05F-4888-AEE0-B8AC112117B0}"/>
              </a:ext>
            </a:extLst>
          </p:cNvPr>
          <p:cNvGrpSpPr/>
          <p:nvPr/>
        </p:nvGrpSpPr>
        <p:grpSpPr>
          <a:xfrm>
            <a:off x="3197244" y="2819577"/>
            <a:ext cx="1387089" cy="346623"/>
            <a:chOff x="3127760" y="2827800"/>
            <a:chExt cx="1387089" cy="346623"/>
          </a:xfrm>
        </p:grpSpPr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ABC8EE5E-7473-4584-A4C4-35BAF0E19E7B}"/>
                </a:ext>
              </a:extLst>
            </p:cNvPr>
            <p:cNvSpPr/>
            <p:nvPr/>
          </p:nvSpPr>
          <p:spPr>
            <a:xfrm>
              <a:off x="3127760" y="2827800"/>
              <a:ext cx="1387089" cy="34662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02E05381-8DEA-43B5-804C-EA447D2C4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719" b="-5186"/>
            <a:stretch/>
          </p:blipFill>
          <p:spPr>
            <a:xfrm>
              <a:off x="3221176" y="2899288"/>
              <a:ext cx="705505" cy="240157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8FDD8C15-8AC9-4A67-8B40-05BD3D95F957}"/>
                </a:ext>
              </a:extLst>
            </p:cNvPr>
            <p:cNvSpPr/>
            <p:nvPr/>
          </p:nvSpPr>
          <p:spPr>
            <a:xfrm>
              <a:off x="3177555" y="2879223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6E75999-58DA-431A-A145-A738C7162AA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r="75354" b="12083"/>
          <a:stretch/>
        </p:blipFill>
        <p:spPr>
          <a:xfrm>
            <a:off x="1116000" y="2894399"/>
            <a:ext cx="675207" cy="23682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109" y="2879223"/>
            <a:ext cx="774000" cy="252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158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128314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58400" y="2827800"/>
            <a:ext cx="129903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8788" y="1301417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1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D5C2847-E0A3-415C-A7A1-ED1CDDE766F9}"/>
              </a:ext>
            </a:extLst>
          </p:cNvPr>
          <p:cNvSpPr/>
          <p:nvPr/>
        </p:nvSpPr>
        <p:spPr>
          <a:xfrm>
            <a:off x="2359548" y="2937600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33328849-02D7-4391-B344-8C9CCD8B0471}"/>
              </a:ext>
            </a:extLst>
          </p:cNvPr>
          <p:cNvGrpSpPr/>
          <p:nvPr/>
        </p:nvGrpSpPr>
        <p:grpSpPr>
          <a:xfrm>
            <a:off x="5809175" y="1195916"/>
            <a:ext cx="1344429" cy="338400"/>
            <a:chOff x="3170489" y="2827800"/>
            <a:chExt cx="1344429" cy="338400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D176524-AAD7-4E78-97CE-205383AF3DBF}"/>
                </a:ext>
              </a:extLst>
            </p:cNvPr>
            <p:cNvSpPr/>
            <p:nvPr/>
          </p:nvSpPr>
          <p:spPr>
            <a:xfrm>
              <a:off x="3170489" y="2827800"/>
              <a:ext cx="1344429" cy="3384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F88779-8FB3-407F-B3B5-CDD3E417B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2515" b="-5186"/>
            <a:stretch/>
          </p:blipFill>
          <p:spPr>
            <a:xfrm>
              <a:off x="3263905" y="2891065"/>
              <a:ext cx="662251" cy="240157"/>
            </a:xfrm>
            <a:prstGeom prst="rect">
              <a:avLst/>
            </a:prstGeom>
          </p:spPr>
        </p:pic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F2E113E-7C8E-4083-8C71-2ED81645C1C6}"/>
                </a:ext>
              </a:extLst>
            </p:cNvPr>
            <p:cNvSpPr/>
            <p:nvPr/>
          </p:nvSpPr>
          <p:spPr>
            <a:xfrm>
              <a:off x="3220284" y="2871000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C1FFACD-B05F-4888-AEE0-B8AC112117B0}"/>
              </a:ext>
            </a:extLst>
          </p:cNvPr>
          <p:cNvGrpSpPr/>
          <p:nvPr/>
        </p:nvGrpSpPr>
        <p:grpSpPr>
          <a:xfrm>
            <a:off x="3197244" y="2819577"/>
            <a:ext cx="1387089" cy="346623"/>
            <a:chOff x="3127760" y="2827800"/>
            <a:chExt cx="1387089" cy="346623"/>
          </a:xfrm>
        </p:grpSpPr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ABC8EE5E-7473-4584-A4C4-35BAF0E19E7B}"/>
                </a:ext>
              </a:extLst>
            </p:cNvPr>
            <p:cNvSpPr/>
            <p:nvPr/>
          </p:nvSpPr>
          <p:spPr>
            <a:xfrm>
              <a:off x="3127760" y="2827800"/>
              <a:ext cx="1387089" cy="34662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02E05381-8DEA-43B5-804C-EA447D2C4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719" b="-5186"/>
            <a:stretch/>
          </p:blipFill>
          <p:spPr>
            <a:xfrm>
              <a:off x="3221176" y="2899288"/>
              <a:ext cx="705505" cy="240157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8FDD8C15-8AC9-4A67-8B40-05BD3D95F957}"/>
                </a:ext>
              </a:extLst>
            </p:cNvPr>
            <p:cNvSpPr/>
            <p:nvPr/>
          </p:nvSpPr>
          <p:spPr>
            <a:xfrm>
              <a:off x="3177555" y="2879223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6E75999-58DA-431A-A145-A738C7162AA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4"/>
          <a:srcRect r="75354" b="12083"/>
          <a:stretch/>
        </p:blipFill>
        <p:spPr>
          <a:xfrm>
            <a:off x="1116000" y="2894399"/>
            <a:ext cx="675207" cy="23682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109" y="2879223"/>
            <a:ext cx="774000" cy="252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078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128314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58400" y="2827800"/>
            <a:ext cx="129903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8788" y="1301417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1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D5C2847-E0A3-415C-A7A1-ED1CDDE766F9}"/>
              </a:ext>
            </a:extLst>
          </p:cNvPr>
          <p:cNvSpPr/>
          <p:nvPr/>
        </p:nvSpPr>
        <p:spPr>
          <a:xfrm>
            <a:off x="2359548" y="2937600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33328849-02D7-4391-B344-8C9CCD8B0471}"/>
              </a:ext>
            </a:extLst>
          </p:cNvPr>
          <p:cNvGrpSpPr/>
          <p:nvPr/>
        </p:nvGrpSpPr>
        <p:grpSpPr>
          <a:xfrm>
            <a:off x="5809175" y="1195916"/>
            <a:ext cx="1344429" cy="338400"/>
            <a:chOff x="3170489" y="2827800"/>
            <a:chExt cx="1344429" cy="338400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D176524-AAD7-4E78-97CE-205383AF3DBF}"/>
                </a:ext>
              </a:extLst>
            </p:cNvPr>
            <p:cNvSpPr/>
            <p:nvPr/>
          </p:nvSpPr>
          <p:spPr>
            <a:xfrm>
              <a:off x="3170489" y="2827800"/>
              <a:ext cx="1344429" cy="3384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F88779-8FB3-407F-B3B5-CDD3E417B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2515" b="-5186"/>
            <a:stretch/>
          </p:blipFill>
          <p:spPr>
            <a:xfrm>
              <a:off x="3263905" y="2891065"/>
              <a:ext cx="662251" cy="240157"/>
            </a:xfrm>
            <a:prstGeom prst="rect">
              <a:avLst/>
            </a:prstGeom>
          </p:spPr>
        </p:pic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F2E113E-7C8E-4083-8C71-2ED81645C1C6}"/>
                </a:ext>
              </a:extLst>
            </p:cNvPr>
            <p:cNvSpPr/>
            <p:nvPr/>
          </p:nvSpPr>
          <p:spPr>
            <a:xfrm>
              <a:off x="3220284" y="2871000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C1FFACD-B05F-4888-AEE0-B8AC112117B0}"/>
              </a:ext>
            </a:extLst>
          </p:cNvPr>
          <p:cNvGrpSpPr/>
          <p:nvPr/>
        </p:nvGrpSpPr>
        <p:grpSpPr>
          <a:xfrm>
            <a:off x="3197244" y="2819577"/>
            <a:ext cx="1387089" cy="346623"/>
            <a:chOff x="3127760" y="2827800"/>
            <a:chExt cx="1387089" cy="346623"/>
          </a:xfrm>
        </p:grpSpPr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ABC8EE5E-7473-4584-A4C4-35BAF0E19E7B}"/>
                </a:ext>
              </a:extLst>
            </p:cNvPr>
            <p:cNvSpPr/>
            <p:nvPr/>
          </p:nvSpPr>
          <p:spPr>
            <a:xfrm>
              <a:off x="3127760" y="2827800"/>
              <a:ext cx="1387089" cy="34662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02E05381-8DEA-43B5-804C-EA447D2C4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719" b="-5186"/>
            <a:stretch/>
          </p:blipFill>
          <p:spPr>
            <a:xfrm>
              <a:off x="3221176" y="2899288"/>
              <a:ext cx="705505" cy="240157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8FDD8C15-8AC9-4A67-8B40-05BD3D95F957}"/>
                </a:ext>
              </a:extLst>
            </p:cNvPr>
            <p:cNvSpPr/>
            <p:nvPr/>
          </p:nvSpPr>
          <p:spPr>
            <a:xfrm>
              <a:off x="3177555" y="2879223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Rechthoek 20">
            <a:extLst>
              <a:ext uri="{FF2B5EF4-FFF2-40B4-BE49-F238E27FC236}">
                <a16:creationId xmlns:a16="http://schemas.microsoft.com/office/drawing/2014/main" id="{659D12FD-0F09-4217-9D87-982D00146785}"/>
              </a:ext>
            </a:extLst>
          </p:cNvPr>
          <p:cNvSpPr/>
          <p:nvPr/>
        </p:nvSpPr>
        <p:spPr>
          <a:xfrm>
            <a:off x="7153606" y="1299600"/>
            <a:ext cx="541542" cy="1188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AB1A86-A2EB-4FAD-978C-55EFF9AD9082}"/>
              </a:ext>
            </a:extLst>
          </p:cNvPr>
          <p:cNvGrpSpPr/>
          <p:nvPr/>
        </p:nvGrpSpPr>
        <p:grpSpPr>
          <a:xfrm>
            <a:off x="7949584" y="1189800"/>
            <a:ext cx="1194416" cy="338400"/>
            <a:chOff x="7900441" y="1191600"/>
            <a:chExt cx="1194416" cy="338400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CB2BA6D4-C584-4C72-84CE-E6B1FFC6C0B9}"/>
                </a:ext>
              </a:extLst>
            </p:cNvPr>
            <p:cNvGrpSpPr/>
            <p:nvPr/>
          </p:nvGrpSpPr>
          <p:grpSpPr>
            <a:xfrm>
              <a:off x="7900441" y="1191600"/>
              <a:ext cx="1194416" cy="338400"/>
              <a:chOff x="3170490" y="2823484"/>
              <a:chExt cx="1194416" cy="338400"/>
            </a:xfrm>
          </p:grpSpPr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B5F925B7-6109-4043-9C47-A61F115BB7FB}"/>
                  </a:ext>
                </a:extLst>
              </p:cNvPr>
              <p:cNvSpPr/>
              <p:nvPr/>
            </p:nvSpPr>
            <p:spPr>
              <a:xfrm>
                <a:off x="3170490" y="2823484"/>
                <a:ext cx="1194416" cy="3384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77AACF7-591A-4543-8BDE-7A847ECE6DA7}"/>
                  </a:ext>
                </a:extLst>
              </p:cNvPr>
              <p:cNvSpPr/>
              <p:nvPr/>
            </p:nvSpPr>
            <p:spPr>
              <a:xfrm>
                <a:off x="3220284" y="2871000"/>
                <a:ext cx="773865" cy="252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4A37118-9CD0-4EDB-9266-7709055AC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5327" b="6652"/>
            <a:stretch/>
          </p:blipFill>
          <p:spPr>
            <a:xfrm>
              <a:off x="7994402" y="1251970"/>
              <a:ext cx="685529" cy="217659"/>
            </a:xfrm>
            <a:prstGeom prst="rect">
              <a:avLst/>
            </a:prstGeom>
          </p:spPr>
        </p:pic>
      </p:grp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6E75999-58DA-431A-A145-A738C7162AA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r="75354" b="12083"/>
          <a:stretch/>
        </p:blipFill>
        <p:spPr>
          <a:xfrm>
            <a:off x="1116000" y="2894399"/>
            <a:ext cx="675207" cy="23682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109" y="2879223"/>
            <a:ext cx="774000" cy="252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6035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128314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58400" y="2827800"/>
            <a:ext cx="129903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8788" y="1301417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5014769" y="3635828"/>
            <a:ext cx="540000" cy="1188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1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7D5C2847-E0A3-415C-A7A1-ED1CDDE766F9}"/>
              </a:ext>
            </a:extLst>
          </p:cNvPr>
          <p:cNvSpPr/>
          <p:nvPr/>
        </p:nvSpPr>
        <p:spPr>
          <a:xfrm>
            <a:off x="2359548" y="2937600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33328849-02D7-4391-B344-8C9CCD8B0471}"/>
              </a:ext>
            </a:extLst>
          </p:cNvPr>
          <p:cNvGrpSpPr/>
          <p:nvPr/>
        </p:nvGrpSpPr>
        <p:grpSpPr>
          <a:xfrm>
            <a:off x="5809175" y="1195916"/>
            <a:ext cx="1344429" cy="338400"/>
            <a:chOff x="3170489" y="2827800"/>
            <a:chExt cx="1344429" cy="338400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D176524-AAD7-4E78-97CE-205383AF3DBF}"/>
                </a:ext>
              </a:extLst>
            </p:cNvPr>
            <p:cNvSpPr/>
            <p:nvPr/>
          </p:nvSpPr>
          <p:spPr>
            <a:xfrm>
              <a:off x="3170489" y="2827800"/>
              <a:ext cx="1344429" cy="3384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F88779-8FB3-407F-B3B5-CDD3E417B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2515" b="-5186"/>
            <a:stretch/>
          </p:blipFill>
          <p:spPr>
            <a:xfrm>
              <a:off x="3263905" y="2891065"/>
              <a:ext cx="662251" cy="240157"/>
            </a:xfrm>
            <a:prstGeom prst="rect">
              <a:avLst/>
            </a:prstGeom>
          </p:spPr>
        </p:pic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F2E113E-7C8E-4083-8C71-2ED81645C1C6}"/>
                </a:ext>
              </a:extLst>
            </p:cNvPr>
            <p:cNvSpPr/>
            <p:nvPr/>
          </p:nvSpPr>
          <p:spPr>
            <a:xfrm>
              <a:off x="3220284" y="2871000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9" name="Groep 18">
            <a:extLst>
              <a:ext uri="{FF2B5EF4-FFF2-40B4-BE49-F238E27FC236}">
                <a16:creationId xmlns:a16="http://schemas.microsoft.com/office/drawing/2014/main" id="{8C1FFACD-B05F-4888-AEE0-B8AC112117B0}"/>
              </a:ext>
            </a:extLst>
          </p:cNvPr>
          <p:cNvGrpSpPr/>
          <p:nvPr/>
        </p:nvGrpSpPr>
        <p:grpSpPr>
          <a:xfrm>
            <a:off x="3197244" y="2819577"/>
            <a:ext cx="1387089" cy="346623"/>
            <a:chOff x="3127760" y="2827800"/>
            <a:chExt cx="1387089" cy="346623"/>
          </a:xfrm>
        </p:grpSpPr>
        <p:sp>
          <p:nvSpPr>
            <p:cNvPr id="41" name="Rechthoek 40">
              <a:extLst>
                <a:ext uri="{FF2B5EF4-FFF2-40B4-BE49-F238E27FC236}">
                  <a16:creationId xmlns:a16="http://schemas.microsoft.com/office/drawing/2014/main" id="{ABC8EE5E-7473-4584-A4C4-35BAF0E19E7B}"/>
                </a:ext>
              </a:extLst>
            </p:cNvPr>
            <p:cNvSpPr/>
            <p:nvPr/>
          </p:nvSpPr>
          <p:spPr>
            <a:xfrm>
              <a:off x="3127760" y="2827800"/>
              <a:ext cx="1387089" cy="346623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42" name="Afbeelding 41">
              <a:extLst>
                <a:ext uri="{FF2B5EF4-FFF2-40B4-BE49-F238E27FC236}">
                  <a16:creationId xmlns:a16="http://schemas.microsoft.com/office/drawing/2014/main" id="{02E05381-8DEA-43B5-804C-EA447D2C471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0719" b="-5186"/>
            <a:stretch/>
          </p:blipFill>
          <p:spPr>
            <a:xfrm>
              <a:off x="3221176" y="2899288"/>
              <a:ext cx="705505" cy="240157"/>
            </a:xfrm>
            <a:prstGeom prst="rect">
              <a:avLst/>
            </a:prstGeom>
          </p:spPr>
        </p:pic>
        <p:sp>
          <p:nvSpPr>
            <p:cNvPr id="43" name="Rechthoek 42">
              <a:extLst>
                <a:ext uri="{FF2B5EF4-FFF2-40B4-BE49-F238E27FC236}">
                  <a16:creationId xmlns:a16="http://schemas.microsoft.com/office/drawing/2014/main" id="{8FDD8C15-8AC9-4A67-8B40-05BD3D95F957}"/>
                </a:ext>
              </a:extLst>
            </p:cNvPr>
            <p:cNvSpPr/>
            <p:nvPr/>
          </p:nvSpPr>
          <p:spPr>
            <a:xfrm>
              <a:off x="3177555" y="2879223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21" name="Rechthoek 20">
            <a:extLst>
              <a:ext uri="{FF2B5EF4-FFF2-40B4-BE49-F238E27FC236}">
                <a16:creationId xmlns:a16="http://schemas.microsoft.com/office/drawing/2014/main" id="{659D12FD-0F09-4217-9D87-982D00146785}"/>
              </a:ext>
            </a:extLst>
          </p:cNvPr>
          <p:cNvSpPr/>
          <p:nvPr/>
        </p:nvSpPr>
        <p:spPr>
          <a:xfrm>
            <a:off x="7153606" y="1299600"/>
            <a:ext cx="541542" cy="1188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C3AB1A86-A2EB-4FAD-978C-55EFF9AD9082}"/>
              </a:ext>
            </a:extLst>
          </p:cNvPr>
          <p:cNvGrpSpPr/>
          <p:nvPr/>
        </p:nvGrpSpPr>
        <p:grpSpPr>
          <a:xfrm>
            <a:off x="7949584" y="1189800"/>
            <a:ext cx="1194416" cy="338400"/>
            <a:chOff x="7900441" y="1191600"/>
            <a:chExt cx="1194416" cy="338400"/>
          </a:xfrm>
        </p:grpSpPr>
        <p:grpSp>
          <p:nvGrpSpPr>
            <p:cNvPr id="44" name="Groep 43">
              <a:extLst>
                <a:ext uri="{FF2B5EF4-FFF2-40B4-BE49-F238E27FC236}">
                  <a16:creationId xmlns:a16="http://schemas.microsoft.com/office/drawing/2014/main" id="{CB2BA6D4-C584-4C72-84CE-E6B1FFC6C0B9}"/>
                </a:ext>
              </a:extLst>
            </p:cNvPr>
            <p:cNvGrpSpPr/>
            <p:nvPr/>
          </p:nvGrpSpPr>
          <p:grpSpPr>
            <a:xfrm>
              <a:off x="7900441" y="1191600"/>
              <a:ext cx="1194416" cy="338400"/>
              <a:chOff x="3170490" y="2823484"/>
              <a:chExt cx="1194416" cy="338400"/>
            </a:xfrm>
          </p:grpSpPr>
          <p:sp>
            <p:nvSpPr>
              <p:cNvPr id="45" name="Rechthoek 44">
                <a:extLst>
                  <a:ext uri="{FF2B5EF4-FFF2-40B4-BE49-F238E27FC236}">
                    <a16:creationId xmlns:a16="http://schemas.microsoft.com/office/drawing/2014/main" id="{B5F925B7-6109-4043-9C47-A61F115BB7FB}"/>
                  </a:ext>
                </a:extLst>
              </p:cNvPr>
              <p:cNvSpPr/>
              <p:nvPr/>
            </p:nvSpPr>
            <p:spPr>
              <a:xfrm>
                <a:off x="3170490" y="2823484"/>
                <a:ext cx="1194416" cy="3384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47" name="Rechthoek 46">
                <a:extLst>
                  <a:ext uri="{FF2B5EF4-FFF2-40B4-BE49-F238E27FC236}">
                    <a16:creationId xmlns:a16="http://schemas.microsoft.com/office/drawing/2014/main" id="{577AACF7-591A-4543-8BDE-7A847ECE6DA7}"/>
                  </a:ext>
                </a:extLst>
              </p:cNvPr>
              <p:cNvSpPr/>
              <p:nvPr/>
            </p:nvSpPr>
            <p:spPr>
              <a:xfrm>
                <a:off x="3220284" y="2871000"/>
                <a:ext cx="773865" cy="252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13" name="Afbeelding 12">
              <a:extLst>
                <a:ext uri="{FF2B5EF4-FFF2-40B4-BE49-F238E27FC236}">
                  <a16:creationId xmlns:a16="http://schemas.microsoft.com/office/drawing/2014/main" id="{24A37118-9CD0-4EDB-9266-7709055AC4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5327" b="6652"/>
            <a:stretch/>
          </p:blipFill>
          <p:spPr>
            <a:xfrm>
              <a:off x="7994402" y="1251970"/>
              <a:ext cx="685529" cy="217659"/>
            </a:xfrm>
            <a:prstGeom prst="rect">
              <a:avLst/>
            </a:prstGeom>
          </p:spPr>
        </p:pic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9115FDDB-8B95-4341-9D8C-3AFD0BF0D3A2}"/>
              </a:ext>
            </a:extLst>
          </p:cNvPr>
          <p:cNvGrpSpPr/>
          <p:nvPr/>
        </p:nvGrpSpPr>
        <p:grpSpPr>
          <a:xfrm>
            <a:off x="5809174" y="3526028"/>
            <a:ext cx="1344430" cy="338400"/>
            <a:chOff x="7900440" y="1195916"/>
            <a:chExt cx="1344430" cy="338400"/>
          </a:xfrm>
        </p:grpSpPr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DB68BC04-76D6-4E22-98E3-46D029CBA71C}"/>
                </a:ext>
              </a:extLst>
            </p:cNvPr>
            <p:cNvGrpSpPr/>
            <p:nvPr/>
          </p:nvGrpSpPr>
          <p:grpSpPr>
            <a:xfrm>
              <a:off x="7900440" y="1195916"/>
              <a:ext cx="1344430" cy="338400"/>
              <a:chOff x="3170489" y="2827800"/>
              <a:chExt cx="1344430" cy="338400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814BD523-EFDD-427B-9EBC-0FA1E2F7596A}"/>
                  </a:ext>
                </a:extLst>
              </p:cNvPr>
              <p:cNvSpPr/>
              <p:nvPr/>
            </p:nvSpPr>
            <p:spPr>
              <a:xfrm>
                <a:off x="3170489" y="2827800"/>
                <a:ext cx="1344430" cy="3384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A8872CA-E536-45F2-963F-383BA7A018AB}"/>
                  </a:ext>
                </a:extLst>
              </p:cNvPr>
              <p:cNvSpPr/>
              <p:nvPr/>
            </p:nvSpPr>
            <p:spPr>
              <a:xfrm>
                <a:off x="3220284" y="2871000"/>
                <a:ext cx="773865" cy="252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57AC8EDF-1D76-4E40-9908-672D64090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5327" b="6652"/>
            <a:stretch/>
          </p:blipFill>
          <p:spPr>
            <a:xfrm>
              <a:off x="7982217" y="1256286"/>
              <a:ext cx="685529" cy="217659"/>
            </a:xfrm>
            <a:prstGeom prst="rect">
              <a:avLst/>
            </a:prstGeom>
          </p:spPr>
        </p:pic>
      </p:grp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6E75999-58DA-431A-A145-A738C7162AA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r="75354" b="12083"/>
          <a:stretch/>
        </p:blipFill>
        <p:spPr>
          <a:xfrm>
            <a:off x="1116000" y="2894399"/>
            <a:ext cx="675207" cy="23682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109" y="2879223"/>
            <a:ext cx="774000" cy="252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00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hthoek 28">
            <a:extLst>
              <a:ext uri="{FF2B5EF4-FFF2-40B4-BE49-F238E27FC236}">
                <a16:creationId xmlns:a16="http://schemas.microsoft.com/office/drawing/2014/main" id="{D253BA07-0692-42F2-AF92-B47BBC8D2813}"/>
              </a:ext>
            </a:extLst>
          </p:cNvPr>
          <p:cNvSpPr/>
          <p:nvPr/>
        </p:nvSpPr>
        <p:spPr>
          <a:xfrm>
            <a:off x="1058400" y="2830737"/>
            <a:ext cx="128314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6" name="Groep 5">
            <a:extLst>
              <a:ext uri="{FF2B5EF4-FFF2-40B4-BE49-F238E27FC236}">
                <a16:creationId xmlns:a16="http://schemas.microsoft.com/office/drawing/2014/main" id="{CD87AA1C-B89E-4B9C-9FC7-1BE2550CBDD7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2" name="Afbeelding 1">
              <a:extLst>
                <a:ext uri="{FF2B5EF4-FFF2-40B4-BE49-F238E27FC236}">
                  <a16:creationId xmlns:a16="http://schemas.microsoft.com/office/drawing/2014/main" id="{254C92E2-C279-493D-9006-C82FADA100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5" name="Afbeelding 4">
              <a:extLst>
                <a:ext uri="{FF2B5EF4-FFF2-40B4-BE49-F238E27FC236}">
                  <a16:creationId xmlns:a16="http://schemas.microsoft.com/office/drawing/2014/main" id="{CAE44833-CB48-4675-9CD9-71A4950392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25" name="Rechthoek 24">
            <a:extLst>
              <a:ext uri="{FF2B5EF4-FFF2-40B4-BE49-F238E27FC236}">
                <a16:creationId xmlns:a16="http://schemas.microsoft.com/office/drawing/2014/main" id="{3CC0D600-F19A-492E-A1F6-D66512C90336}"/>
              </a:ext>
            </a:extLst>
          </p:cNvPr>
          <p:cNvSpPr/>
          <p:nvPr/>
        </p:nvSpPr>
        <p:spPr>
          <a:xfrm>
            <a:off x="1058400" y="2827800"/>
            <a:ext cx="1299038" cy="33840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29343574-6154-4673-B022-F033A3ECB6CF}"/>
              </a:ext>
            </a:extLst>
          </p:cNvPr>
          <p:cNvSpPr/>
          <p:nvPr/>
        </p:nvSpPr>
        <p:spPr>
          <a:xfrm>
            <a:off x="5008788" y="1301417"/>
            <a:ext cx="541542" cy="118800"/>
          </a:xfrm>
          <a:prstGeom prst="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4BDEA3FA-92CD-4C17-99A1-54A87B5846B4}"/>
              </a:ext>
            </a:extLst>
          </p:cNvPr>
          <p:cNvSpPr/>
          <p:nvPr/>
        </p:nvSpPr>
        <p:spPr>
          <a:xfrm>
            <a:off x="5014769" y="3635828"/>
            <a:ext cx="540000" cy="118800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F67D40A9-FA78-46A0-BD4E-D05245A9BE02}"/>
              </a:ext>
            </a:extLst>
          </p:cNvPr>
          <p:cNvSpPr/>
          <p:nvPr/>
        </p:nvSpPr>
        <p:spPr>
          <a:xfrm>
            <a:off x="218268" y="2934000"/>
            <a:ext cx="541542" cy="1188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6" name="Groep 35">
            <a:extLst>
              <a:ext uri="{FF2B5EF4-FFF2-40B4-BE49-F238E27FC236}">
                <a16:creationId xmlns:a16="http://schemas.microsoft.com/office/drawing/2014/main" id="{33328849-02D7-4391-B344-8C9CCD8B0471}"/>
              </a:ext>
            </a:extLst>
          </p:cNvPr>
          <p:cNvGrpSpPr/>
          <p:nvPr/>
        </p:nvGrpSpPr>
        <p:grpSpPr>
          <a:xfrm>
            <a:off x="5809175" y="1195916"/>
            <a:ext cx="1344429" cy="338400"/>
            <a:chOff x="3170489" y="2827800"/>
            <a:chExt cx="1344429" cy="338400"/>
          </a:xfrm>
        </p:grpSpPr>
        <p:sp>
          <p:nvSpPr>
            <p:cNvPr id="37" name="Rechthoek 36">
              <a:extLst>
                <a:ext uri="{FF2B5EF4-FFF2-40B4-BE49-F238E27FC236}">
                  <a16:creationId xmlns:a16="http://schemas.microsoft.com/office/drawing/2014/main" id="{6D176524-AAD7-4E78-97CE-205383AF3DBF}"/>
                </a:ext>
              </a:extLst>
            </p:cNvPr>
            <p:cNvSpPr/>
            <p:nvPr/>
          </p:nvSpPr>
          <p:spPr>
            <a:xfrm>
              <a:off x="3170489" y="2827800"/>
              <a:ext cx="1344429" cy="338400"/>
            </a:xfrm>
            <a:prstGeom prst="rect">
              <a:avLst/>
            </a:prstGeom>
            <a:solidFill>
              <a:schemeClr val="bg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38" name="Afbeelding 37">
              <a:extLst>
                <a:ext uri="{FF2B5EF4-FFF2-40B4-BE49-F238E27FC236}">
                  <a16:creationId xmlns:a16="http://schemas.microsoft.com/office/drawing/2014/main" id="{62F88779-8FB3-407F-B3B5-CDD3E417B4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72515" b="-5186"/>
            <a:stretch/>
          </p:blipFill>
          <p:spPr>
            <a:xfrm>
              <a:off x="3263905" y="2891065"/>
              <a:ext cx="662251" cy="240157"/>
            </a:xfrm>
            <a:prstGeom prst="rect">
              <a:avLst/>
            </a:prstGeom>
          </p:spPr>
        </p:pic>
        <p:sp>
          <p:nvSpPr>
            <p:cNvPr id="39" name="Rechthoek 38">
              <a:extLst>
                <a:ext uri="{FF2B5EF4-FFF2-40B4-BE49-F238E27FC236}">
                  <a16:creationId xmlns:a16="http://schemas.microsoft.com/office/drawing/2014/main" id="{7F2E113E-7C8E-4083-8C71-2ED81645C1C6}"/>
                </a:ext>
              </a:extLst>
            </p:cNvPr>
            <p:cNvSpPr/>
            <p:nvPr/>
          </p:nvSpPr>
          <p:spPr>
            <a:xfrm>
              <a:off x="3220284" y="2871000"/>
              <a:ext cx="773865" cy="252000"/>
            </a:xfrm>
            <a:prstGeom prst="rect">
              <a:avLst/>
            </a:prstGeom>
            <a:noFill/>
            <a:ln w="254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51" name="Groep 50">
            <a:extLst>
              <a:ext uri="{FF2B5EF4-FFF2-40B4-BE49-F238E27FC236}">
                <a16:creationId xmlns:a16="http://schemas.microsoft.com/office/drawing/2014/main" id="{9115FDDB-8B95-4341-9D8C-3AFD0BF0D3A2}"/>
              </a:ext>
            </a:extLst>
          </p:cNvPr>
          <p:cNvGrpSpPr/>
          <p:nvPr/>
        </p:nvGrpSpPr>
        <p:grpSpPr>
          <a:xfrm>
            <a:off x="5809174" y="3526028"/>
            <a:ext cx="1344430" cy="338400"/>
            <a:chOff x="7900440" y="1195916"/>
            <a:chExt cx="1344430" cy="338400"/>
          </a:xfrm>
        </p:grpSpPr>
        <p:grpSp>
          <p:nvGrpSpPr>
            <p:cNvPr id="52" name="Groep 51">
              <a:extLst>
                <a:ext uri="{FF2B5EF4-FFF2-40B4-BE49-F238E27FC236}">
                  <a16:creationId xmlns:a16="http://schemas.microsoft.com/office/drawing/2014/main" id="{DB68BC04-76D6-4E22-98E3-46D029CBA71C}"/>
                </a:ext>
              </a:extLst>
            </p:cNvPr>
            <p:cNvGrpSpPr/>
            <p:nvPr/>
          </p:nvGrpSpPr>
          <p:grpSpPr>
            <a:xfrm>
              <a:off x="7900440" y="1195916"/>
              <a:ext cx="1344430" cy="338400"/>
              <a:chOff x="3170489" y="2827800"/>
              <a:chExt cx="1344430" cy="338400"/>
            </a:xfrm>
          </p:grpSpPr>
          <p:sp>
            <p:nvSpPr>
              <p:cNvPr id="54" name="Rechthoek 53">
                <a:extLst>
                  <a:ext uri="{FF2B5EF4-FFF2-40B4-BE49-F238E27FC236}">
                    <a16:creationId xmlns:a16="http://schemas.microsoft.com/office/drawing/2014/main" id="{814BD523-EFDD-427B-9EBC-0FA1E2F7596A}"/>
                  </a:ext>
                </a:extLst>
              </p:cNvPr>
              <p:cNvSpPr/>
              <p:nvPr/>
            </p:nvSpPr>
            <p:spPr>
              <a:xfrm>
                <a:off x="3170489" y="2827800"/>
                <a:ext cx="1344430" cy="338400"/>
              </a:xfrm>
              <a:prstGeom prst="rect">
                <a:avLst/>
              </a:prstGeom>
              <a:solidFill>
                <a:schemeClr val="bg1"/>
              </a:solidFill>
              <a:ln w="254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5" name="Rechthoek 54">
                <a:extLst>
                  <a:ext uri="{FF2B5EF4-FFF2-40B4-BE49-F238E27FC236}">
                    <a16:creationId xmlns:a16="http://schemas.microsoft.com/office/drawing/2014/main" id="{DA8872CA-E536-45F2-963F-383BA7A018AB}"/>
                  </a:ext>
                </a:extLst>
              </p:cNvPr>
              <p:cNvSpPr/>
              <p:nvPr/>
            </p:nvSpPr>
            <p:spPr>
              <a:xfrm>
                <a:off x="3220284" y="2871000"/>
                <a:ext cx="773865" cy="252000"/>
              </a:xfrm>
              <a:prstGeom prst="rect">
                <a:avLst/>
              </a:prstGeom>
              <a:noFill/>
              <a:ln w="25400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pic>
          <p:nvPicPr>
            <p:cNvPr id="53" name="Afbeelding 52">
              <a:extLst>
                <a:ext uri="{FF2B5EF4-FFF2-40B4-BE49-F238E27FC236}">
                  <a16:creationId xmlns:a16="http://schemas.microsoft.com/office/drawing/2014/main" id="{57AC8EDF-1D76-4E40-9908-672D64090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5327" b="6652"/>
            <a:stretch/>
          </p:blipFill>
          <p:spPr>
            <a:xfrm>
              <a:off x="7982217" y="1256286"/>
              <a:ext cx="685529" cy="217659"/>
            </a:xfrm>
            <a:prstGeom prst="rect">
              <a:avLst/>
            </a:prstGeom>
          </p:spPr>
        </p:pic>
      </p:grpSp>
      <p:pic>
        <p:nvPicPr>
          <p:cNvPr id="56" name="Afbeelding 55">
            <a:extLst>
              <a:ext uri="{FF2B5EF4-FFF2-40B4-BE49-F238E27FC236}">
                <a16:creationId xmlns:a16="http://schemas.microsoft.com/office/drawing/2014/main" id="{D6E75999-58DA-431A-A145-A738C7162AAF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5"/>
          <a:srcRect r="75354" b="12083"/>
          <a:stretch/>
        </p:blipFill>
        <p:spPr>
          <a:xfrm>
            <a:off x="1116000" y="2894399"/>
            <a:ext cx="675207" cy="236823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</p:pic>
      <p:sp>
        <p:nvSpPr>
          <p:cNvPr id="26" name="Rechthoek 25">
            <a:extLst>
              <a:ext uri="{FF2B5EF4-FFF2-40B4-BE49-F238E27FC236}">
                <a16:creationId xmlns:a16="http://schemas.microsoft.com/office/drawing/2014/main" id="{CE942EB3-7A28-4C1F-91EF-31400CEBEF9F}"/>
              </a:ext>
            </a:extLst>
          </p:cNvPr>
          <p:cNvSpPr/>
          <p:nvPr/>
        </p:nvSpPr>
        <p:spPr>
          <a:xfrm>
            <a:off x="1098109" y="2879223"/>
            <a:ext cx="774000" cy="25200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411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kstvak 1">
            <a:extLst>
              <a:ext uri="{FF2B5EF4-FFF2-40B4-BE49-F238E27FC236}">
                <a16:creationId xmlns:a16="http://schemas.microsoft.com/office/drawing/2014/main" id="{2763146E-5E3F-4E24-B916-8E791F2328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64" y="188913"/>
            <a:ext cx="7337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400" dirty="0"/>
              <a:t>Waarom verliest het driewaardige fosforzuur (H</a:t>
            </a:r>
            <a:r>
              <a:rPr lang="nl-NL" altLang="nl-NL" sz="2400" baseline="-25000" dirty="0"/>
              <a:t>3</a:t>
            </a:r>
            <a:r>
              <a:rPr lang="nl-NL" altLang="nl-NL" sz="2400" dirty="0"/>
              <a:t>PO</a:t>
            </a:r>
            <a:r>
              <a:rPr lang="nl-NL" altLang="nl-NL" sz="2400" baseline="-25000" dirty="0"/>
              <a:t>4</a:t>
            </a:r>
            <a:r>
              <a:rPr lang="nl-NL" altLang="nl-NL" sz="2400" dirty="0"/>
              <a:t>) als het oplost in water maar één H</a:t>
            </a:r>
            <a:r>
              <a:rPr lang="nl-NL" altLang="nl-NL" sz="2400" baseline="40000" dirty="0"/>
              <a:t>+</a:t>
            </a:r>
            <a:r>
              <a:rPr lang="nl-NL" altLang="nl-NL" sz="2400" dirty="0"/>
              <a:t>-ion?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kstvak 2">
            <a:extLst>
              <a:ext uri="{FF2B5EF4-FFF2-40B4-BE49-F238E27FC236}">
                <a16:creationId xmlns:a16="http://schemas.microsoft.com/office/drawing/2014/main" id="{19689B17-F6BB-49D7-B1FB-0D42811F8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1,0 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PO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     +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    +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PO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			   </a:t>
            </a:r>
            <a:r>
              <a:rPr lang="nl-NL" altLang="nl-NL" sz="1800" baseline="40000" dirty="0">
                <a:latin typeface="Arial" panose="020B0604020202020204" pitchFamily="34" charset="0"/>
              </a:rPr>
              <a:t>				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7B9651B6-3F64-495F-A378-0308B4677B9A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58424EFF-2B59-40FF-AE46-53A3A155F8D8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23599594-4423-4895-BF6F-34CC95245175}"/>
              </a:ext>
            </a:extLst>
          </p:cNvPr>
          <p:cNvSpPr/>
          <p:nvPr/>
        </p:nvSpPr>
        <p:spPr>
          <a:xfrm>
            <a:off x="909638" y="620713"/>
            <a:ext cx="9985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7" name="Tekstvak 1">
            <a:extLst>
              <a:ext uri="{FF2B5EF4-FFF2-40B4-BE49-F238E27FC236}">
                <a16:creationId xmlns:a16="http://schemas.microsoft.com/office/drawing/2014/main" id="{1D8A7BFA-9619-477E-A084-0EFE458A1E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3364" y="188913"/>
            <a:ext cx="733727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nl-NL" altLang="nl-NL" sz="2400" dirty="0"/>
              <a:t>Waarom verliest het driewaardige fosforzuur (H</a:t>
            </a:r>
            <a:r>
              <a:rPr lang="nl-NL" altLang="nl-NL" sz="2400" baseline="-25000" dirty="0"/>
              <a:t>3</a:t>
            </a:r>
            <a:r>
              <a:rPr lang="nl-NL" altLang="nl-NL" sz="2400" dirty="0"/>
              <a:t>PO</a:t>
            </a:r>
            <a:r>
              <a:rPr lang="nl-NL" altLang="nl-NL" sz="2400" baseline="-25000" dirty="0"/>
              <a:t>4</a:t>
            </a:r>
            <a:r>
              <a:rPr lang="nl-NL" altLang="nl-NL" sz="2400" dirty="0"/>
              <a:t>) als het oplost in water maar één H</a:t>
            </a:r>
            <a:r>
              <a:rPr lang="nl-NL" altLang="nl-NL" sz="2400" baseline="40000" dirty="0"/>
              <a:t>+</a:t>
            </a:r>
            <a:r>
              <a:rPr lang="nl-NL" altLang="nl-NL" sz="2400" dirty="0"/>
              <a:t>-ion?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4F61EEA-796C-4E65-87E3-1E6993735476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B4141FA-B2BF-40C8-A86F-2F8F6EC73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C881E87-BDD5-4781-8BC8-0B157E003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5810A062-9A00-45CA-B38B-BBD62C75217C}"/>
              </a:ext>
            </a:extLst>
          </p:cNvPr>
          <p:cNvSpPr txBox="1"/>
          <p:nvPr/>
        </p:nvSpPr>
        <p:spPr>
          <a:xfrm>
            <a:off x="152403" y="338932"/>
            <a:ext cx="6319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Zuren</a:t>
            </a:r>
          </a:p>
        </p:txBody>
      </p:sp>
      <p:sp>
        <p:nvSpPr>
          <p:cNvPr id="7" name="PIJL-RECHTS 8">
            <a:extLst>
              <a:ext uri="{FF2B5EF4-FFF2-40B4-BE49-F238E27FC236}">
                <a16:creationId xmlns:a16="http://schemas.microsoft.com/office/drawing/2014/main" id="{1D82B81F-3E48-48C9-84FE-1266739D0160}"/>
              </a:ext>
            </a:extLst>
          </p:cNvPr>
          <p:cNvSpPr/>
          <p:nvPr/>
        </p:nvSpPr>
        <p:spPr>
          <a:xfrm rot="5400000">
            <a:off x="192504" y="795050"/>
            <a:ext cx="315084" cy="119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51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kstvak 2">
            <a:extLst>
              <a:ext uri="{FF2B5EF4-FFF2-40B4-BE49-F238E27FC236}">
                <a16:creationId xmlns:a16="http://schemas.microsoft.com/office/drawing/2014/main" id="{78503B40-EB93-47CD-AAD5-33D51959B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5123" name="Rechthoek 2">
            <a:extLst>
              <a:ext uri="{FF2B5EF4-FFF2-40B4-BE49-F238E27FC236}">
                <a16:creationId xmlns:a16="http://schemas.microsoft.com/office/drawing/2014/main" id="{7C8441C9-C3C4-4A4C-89C8-12787F392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PO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-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    +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 			      	                                 6,8 x 10</a:t>
            </a:r>
            <a:r>
              <a:rPr lang="nl-NL" altLang="nl-NL" sz="2000" baseline="40000" dirty="0">
                <a:latin typeface="Arial" panose="020B0604020202020204" pitchFamily="34" charset="0"/>
              </a:rPr>
              <a:t>-8 </a:t>
            </a:r>
            <a:r>
              <a:rPr lang="nl-NL" altLang="nl-NL" sz="1800" dirty="0">
                <a:latin typeface="Arial" panose="020B0604020202020204" pitchFamily="34" charset="0"/>
              </a:rPr>
              <a:t>mol/L</a:t>
            </a:r>
            <a:r>
              <a:rPr lang="nl-NL" altLang="nl-NL" sz="2000" dirty="0">
                <a:latin typeface="Arial" panose="020B0604020202020204" pitchFamily="34" charset="0"/>
              </a:rPr>
              <a:t> </a:t>
            </a:r>
            <a:endParaRPr lang="nl-NL" altLang="nl-NL" sz="2000" baseline="5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 dirty="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ED2289D1-54FF-43F2-A65C-8B9F6F26B57A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D667D381-A25A-4760-9631-11C63840FAC4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FF5C28A2-44BA-44F9-A7F0-A8C13D4DE72C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9597C62C-08B6-40DC-9568-00B149D005AE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09F35717-EAF6-40F2-9EFF-6C9A07B9D2A0}"/>
              </a:ext>
            </a:extLst>
          </p:cNvPr>
          <p:cNvSpPr/>
          <p:nvPr/>
        </p:nvSpPr>
        <p:spPr>
          <a:xfrm>
            <a:off x="909638" y="620713"/>
            <a:ext cx="9985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FC5A5E4E-D20E-444F-B058-5A39994325C3}"/>
              </a:ext>
            </a:extLst>
          </p:cNvPr>
          <p:cNvSpPr/>
          <p:nvPr/>
        </p:nvSpPr>
        <p:spPr>
          <a:xfrm>
            <a:off x="4643438" y="1628775"/>
            <a:ext cx="3816350" cy="59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A64A0D4A-85F1-4D1D-A96A-9BC0897998EC}"/>
              </a:ext>
            </a:extLst>
          </p:cNvPr>
          <p:cNvSpPr/>
          <p:nvPr/>
        </p:nvSpPr>
        <p:spPr>
          <a:xfrm>
            <a:off x="6588125" y="3357563"/>
            <a:ext cx="17287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42991B47-BBF3-40EE-AB1F-90E3122E50C4}"/>
              </a:ext>
            </a:extLst>
          </p:cNvPr>
          <p:cNvSpPr/>
          <p:nvPr/>
        </p:nvSpPr>
        <p:spPr>
          <a:xfrm>
            <a:off x="6588125" y="5229225"/>
            <a:ext cx="18716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kstvak 2">
            <a:extLst>
              <a:ext uri="{FF2B5EF4-FFF2-40B4-BE49-F238E27FC236}">
                <a16:creationId xmlns:a16="http://schemas.microsoft.com/office/drawing/2014/main" id="{55683CCE-2B91-48DD-87DA-C1EB12708E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6147" name="Rechthoek 1">
            <a:extLst>
              <a:ext uri="{FF2B5EF4-FFF2-40B4-BE49-F238E27FC236}">
                <a16:creationId xmlns:a16="http://schemas.microsoft.com/office/drawing/2014/main" id="{399B3069-52FE-498F-B400-A3690B97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HPO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2-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    +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O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+ </a:t>
            </a:r>
            <a:r>
              <a:rPr lang="nl-NL" altLang="nl-NL" sz="2800" dirty="0">
                <a:solidFill>
                  <a:srgbClr val="FF0000"/>
                </a:solidFill>
                <a:latin typeface="Arial" panose="020B0604020202020204" pitchFamily="34" charset="0"/>
              </a:rPr>
              <a:t>   +    PO</a:t>
            </a:r>
            <a:r>
              <a:rPr lang="nl-NL" altLang="nl-NL" sz="2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solidFill>
                  <a:srgbClr val="FF0000"/>
                </a:solidFill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 dirty="0">
                <a:latin typeface="Arial" panose="020B0604020202020204" pitchFamily="34" charset="0"/>
              </a:rPr>
              <a:t>	 </a:t>
            </a:r>
            <a:r>
              <a:rPr lang="nl-NL" altLang="nl-NL" sz="1800" dirty="0">
                <a:latin typeface="Arial" panose="020B0604020202020204" pitchFamily="34" charset="0"/>
              </a:rPr>
              <a:t>                                                                           3,6 x 10</a:t>
            </a:r>
            <a:r>
              <a:rPr lang="nl-NL" altLang="nl-NL" sz="1800" baseline="40000" dirty="0">
                <a:latin typeface="Arial" panose="020B0604020202020204" pitchFamily="34" charset="0"/>
              </a:rPr>
              <a:t>-19</a:t>
            </a:r>
            <a:r>
              <a:rPr lang="nl-NL" altLang="nl-NL" sz="1800" dirty="0">
                <a:latin typeface="Arial" panose="020B0604020202020204" pitchFamily="34" charset="0"/>
              </a:rPr>
              <a:t> mol/L </a:t>
            </a:r>
          </a:p>
        </p:txBody>
      </p:sp>
      <p:sp>
        <p:nvSpPr>
          <p:cNvPr id="6148" name="Rechthoek 2">
            <a:extLst>
              <a:ext uri="{FF2B5EF4-FFF2-40B4-BE49-F238E27FC236}">
                <a16:creationId xmlns:a16="http://schemas.microsoft.com/office/drawing/2014/main" id="{C2A62E78-B6F9-4B51-83B3-99367D6A55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4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                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FC0E53EC-3E4C-4A10-A0EE-F344C29466ED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C0F2B5F8-FF23-4BB8-842E-605C533DB7B1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F899B0D-863C-4C3D-8FF3-2478967355E7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A0577DBC-0282-43ED-96D3-EB123C33E323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BEAE6BD3-203D-47E2-9576-4C5BF53616FF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97286EAF-8C10-4431-A594-1D85568EBAC3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hoek 10">
            <a:extLst>
              <a:ext uri="{FF2B5EF4-FFF2-40B4-BE49-F238E27FC236}">
                <a16:creationId xmlns:a16="http://schemas.microsoft.com/office/drawing/2014/main" id="{85D0A9ED-4856-4A69-917D-B7A160879A16}"/>
              </a:ext>
            </a:extLst>
          </p:cNvPr>
          <p:cNvSpPr/>
          <p:nvPr/>
        </p:nvSpPr>
        <p:spPr>
          <a:xfrm>
            <a:off x="909638" y="620713"/>
            <a:ext cx="9985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1494A34A-3D31-47EC-B363-BF402E119130}"/>
              </a:ext>
            </a:extLst>
          </p:cNvPr>
          <p:cNvSpPr/>
          <p:nvPr/>
        </p:nvSpPr>
        <p:spPr>
          <a:xfrm>
            <a:off x="4643438" y="1628775"/>
            <a:ext cx="3816350" cy="5921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D26FBF-C402-48AA-88D4-B9248D084B12}"/>
              </a:ext>
            </a:extLst>
          </p:cNvPr>
          <p:cNvSpPr/>
          <p:nvPr/>
        </p:nvSpPr>
        <p:spPr>
          <a:xfrm>
            <a:off x="6588125" y="3357563"/>
            <a:ext cx="1728788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0335FB1F-AE6A-41D9-BCC4-479B42E6EFAF}"/>
              </a:ext>
            </a:extLst>
          </p:cNvPr>
          <p:cNvSpPr/>
          <p:nvPr/>
        </p:nvSpPr>
        <p:spPr>
          <a:xfrm>
            <a:off x="6588125" y="5229225"/>
            <a:ext cx="1871663" cy="350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kstvak 2">
            <a:extLst>
              <a:ext uri="{FF2B5EF4-FFF2-40B4-BE49-F238E27FC236}">
                <a16:creationId xmlns:a16="http://schemas.microsoft.com/office/drawing/2014/main" id="{E275446E-D7AF-4BA6-B8D9-7144B5376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35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1,0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</a:t>
            </a: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7171" name="Rechthoek 1">
            <a:extLst>
              <a:ext uri="{FF2B5EF4-FFF2-40B4-BE49-F238E27FC236}">
                <a16:creationId xmlns:a16="http://schemas.microsoft.com/office/drawing/2014/main" id="{C15F76AE-73D6-4AFD-898A-03545978D8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172" name="Rechthoek 2">
            <a:extLst>
              <a:ext uri="{FF2B5EF4-FFF2-40B4-BE49-F238E27FC236}">
                <a16:creationId xmlns:a16="http://schemas.microsoft.com/office/drawing/2014/main" id="{350E1E59-6BB4-49D4-A5F1-D53B1D311F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</a:t>
            </a: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kstvak 2">
            <a:extLst>
              <a:ext uri="{FF2B5EF4-FFF2-40B4-BE49-F238E27FC236}">
                <a16:creationId xmlns:a16="http://schemas.microsoft.com/office/drawing/2014/main" id="{3743A2DD-E90E-4AE0-A564-6ECD5EA304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1,0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8,3 x 10</a:t>
            </a:r>
            <a:r>
              <a:rPr lang="nl-NL" altLang="nl-NL" sz="1800" baseline="400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solidFill>
                  <a:srgbClr val="FF0000"/>
                </a:solidFill>
                <a:latin typeface="Arial" panose="020B0604020202020204" pitchFamily="34" charset="0"/>
              </a:rPr>
              <a:t>-2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8195" name="Rechthoek 1">
            <a:extLst>
              <a:ext uri="{FF2B5EF4-FFF2-40B4-BE49-F238E27FC236}">
                <a16:creationId xmlns:a16="http://schemas.microsoft.com/office/drawing/2014/main" id="{FFF8B5B9-0851-4DC3-BD26-FC30E7C65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196" name="Rechthoek 2">
            <a:extLst>
              <a:ext uri="{FF2B5EF4-FFF2-40B4-BE49-F238E27FC236}">
                <a16:creationId xmlns:a16="http://schemas.microsoft.com/office/drawing/2014/main" id="{0D72F459-2B54-4686-BB45-2997CF9E7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26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</a:t>
            </a: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kstvak 2">
            <a:extLst>
              <a:ext uri="{FF2B5EF4-FFF2-40B4-BE49-F238E27FC236}">
                <a16:creationId xmlns:a16="http://schemas.microsoft.com/office/drawing/2014/main" id="{F529449A-7A64-42A2-AA70-4540C9803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9219" name="Rechthoek 1">
            <a:extLst>
              <a:ext uri="{FF2B5EF4-FFF2-40B4-BE49-F238E27FC236}">
                <a16:creationId xmlns:a16="http://schemas.microsoft.com/office/drawing/2014/main" id="{8A921B49-B0CC-4FEE-BFFF-D9064C003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20" name="Rechthoek 2">
            <a:extLst>
              <a:ext uri="{FF2B5EF4-FFF2-40B4-BE49-F238E27FC236}">
                <a16:creationId xmlns:a16="http://schemas.microsoft.com/office/drawing/2014/main" id="{0B7B25A1-690D-4F31-8826-65973A186D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27" name="Tekstvak 4">
            <a:extLst>
              <a:ext uri="{FF2B5EF4-FFF2-40B4-BE49-F238E27FC236}">
                <a16:creationId xmlns:a16="http://schemas.microsoft.com/office/drawing/2014/main" id="{F9835027-3927-49B4-B279-2729F5D3EC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8,3 x 10</a:t>
            </a:r>
            <a:r>
              <a:rPr lang="nl-NL" altLang="nl-NL" baseline="40000">
                <a:solidFill>
                  <a:srgbClr val="FF0000"/>
                </a:solidFill>
              </a:rPr>
              <a:t>-2</a:t>
            </a:r>
            <a:r>
              <a:rPr lang="nl-NL" altLang="nl-NL">
                <a:solidFill>
                  <a:srgbClr val="FF0000"/>
                </a:solidFill>
              </a:rPr>
              <a:t> </a:t>
            </a:r>
            <a:r>
              <a:rPr lang="nl-NL" altLang="nl-NL"/>
              <a:t>mol/L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kstvak 2">
            <a:extLst>
              <a:ext uri="{FF2B5EF4-FFF2-40B4-BE49-F238E27FC236}">
                <a16:creationId xmlns:a16="http://schemas.microsoft.com/office/drawing/2014/main" id="{76EA7973-7A2D-49B8-8B48-EFBB3DBFB0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0243" name="Rechthoek 1">
            <a:extLst>
              <a:ext uri="{FF2B5EF4-FFF2-40B4-BE49-F238E27FC236}">
                <a16:creationId xmlns:a16="http://schemas.microsoft.com/office/drawing/2014/main" id="{2F8CE965-439E-45E3-897F-7A65E219A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244" name="Rechthoek 2">
            <a:extLst>
              <a:ext uri="{FF2B5EF4-FFF2-40B4-BE49-F238E27FC236}">
                <a16:creationId xmlns:a16="http://schemas.microsoft.com/office/drawing/2014/main" id="{3FC2B9F3-E68C-4887-BD1C-613A059F23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solidFill>
                  <a:srgbClr val="FF0000"/>
                </a:solidFill>
                <a:latin typeface="Arial" panose="020B0604020202020204" pitchFamily="34" charset="0"/>
              </a:rPr>
              <a:t>-8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solidFill>
                  <a:srgbClr val="FF0000"/>
                </a:solidFill>
                <a:latin typeface="Arial" panose="020B0604020202020204" pitchFamily="34" charset="0"/>
              </a:rPr>
              <a:t>-8 </a:t>
            </a:r>
            <a:r>
              <a:rPr lang="nl-NL" altLang="nl-NL" sz="2000" baseline="40000"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51" name="Tekstvak 4">
            <a:extLst>
              <a:ext uri="{FF2B5EF4-FFF2-40B4-BE49-F238E27FC236}">
                <a16:creationId xmlns:a16="http://schemas.microsoft.com/office/drawing/2014/main" id="{2211A102-E96C-4804-8AC6-C568DCAFC6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>
                <a:solidFill>
                  <a:srgbClr val="FF0000"/>
                </a:solidFill>
              </a:rPr>
              <a:t>8,3 x 10</a:t>
            </a:r>
            <a:r>
              <a:rPr lang="nl-NL" altLang="nl-NL" baseline="40000">
                <a:solidFill>
                  <a:srgbClr val="FF0000"/>
                </a:solidFill>
              </a:rPr>
              <a:t>-2</a:t>
            </a:r>
            <a:r>
              <a:rPr lang="nl-NL" altLang="nl-NL">
                <a:solidFill>
                  <a:srgbClr val="FF0000"/>
                </a:solidFill>
              </a:rPr>
              <a:t> </a:t>
            </a:r>
            <a:r>
              <a:rPr lang="nl-NL" altLang="nl-NL"/>
              <a:t>mol/L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vak 2">
            <a:extLst>
              <a:ext uri="{FF2B5EF4-FFF2-40B4-BE49-F238E27FC236}">
                <a16:creationId xmlns:a16="http://schemas.microsoft.com/office/drawing/2014/main" id="{B8ED4704-4D80-4422-BA5C-4C91A9A3AA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1267" name="Rechthoek 1">
            <a:extLst>
              <a:ext uri="{FF2B5EF4-FFF2-40B4-BE49-F238E27FC236}">
                <a16:creationId xmlns:a16="http://schemas.microsoft.com/office/drawing/2014/main" id="{F02980B3-A56B-4E36-B011-49E9444573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268" name="Rechthoek 2">
            <a:extLst>
              <a:ext uri="{FF2B5EF4-FFF2-40B4-BE49-F238E27FC236}">
                <a16:creationId xmlns:a16="http://schemas.microsoft.com/office/drawing/2014/main" id="{DC9BBBA2-D11E-4D25-B016-3A18B89FB8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5" name="Rechthoek 1">
            <a:extLst>
              <a:ext uri="{FF2B5EF4-FFF2-40B4-BE49-F238E27FC236}">
                <a16:creationId xmlns:a16="http://schemas.microsoft.com/office/drawing/2014/main" id="{D4541977-D726-4213-B4D1-86083A348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7663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solidFill>
                  <a:srgbClr val="FF0000"/>
                </a:solidFill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1800">
              <a:latin typeface="Arial" panose="020B0604020202020204" pitchFamily="34" charset="0"/>
            </a:endParaRPr>
          </a:p>
        </p:txBody>
      </p:sp>
      <p:sp>
        <p:nvSpPr>
          <p:cNvPr id="11276" name="Tekstvak 3">
            <a:extLst>
              <a:ext uri="{FF2B5EF4-FFF2-40B4-BE49-F238E27FC236}">
                <a16:creationId xmlns:a16="http://schemas.microsoft.com/office/drawing/2014/main" id="{0D982CA7-B7DC-4A67-9C32-B39610F991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1277" name="Tekstvak 4">
            <a:extLst>
              <a:ext uri="{FF2B5EF4-FFF2-40B4-BE49-F238E27FC236}">
                <a16:creationId xmlns:a16="http://schemas.microsoft.com/office/drawing/2014/main" id="{FD225409-6798-4324-9E62-BECF46A99D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8,3 x 10</a:t>
            </a:r>
            <a:r>
              <a:rPr lang="nl-NL" altLang="nl-NL" baseline="40000"/>
              <a:t>-2</a:t>
            </a:r>
            <a:r>
              <a:rPr lang="nl-NL" altLang="nl-NL"/>
              <a:t> mol/L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kstvak 2">
            <a:extLst>
              <a:ext uri="{FF2B5EF4-FFF2-40B4-BE49-F238E27FC236}">
                <a16:creationId xmlns:a16="http://schemas.microsoft.com/office/drawing/2014/main" id="{21A7B605-D8A1-4591-A52D-070E294E98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2291" name="Rechthoek 1">
            <a:extLst>
              <a:ext uri="{FF2B5EF4-FFF2-40B4-BE49-F238E27FC236}">
                <a16:creationId xmlns:a16="http://schemas.microsoft.com/office/drawing/2014/main" id="{659B8E7B-480C-403F-BA56-021A0E0B6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 </a:t>
            </a:r>
            <a:r>
              <a:rPr lang="nl-NL" altLang="nl-NL" sz="1800">
                <a:latin typeface="Arial" panose="020B0604020202020204" pitchFamily="34" charset="0"/>
              </a:rPr>
              <a:t>                                               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3,6 x 10</a:t>
            </a:r>
            <a:r>
              <a:rPr lang="nl-NL" altLang="nl-NL" sz="1800" baseline="40000">
                <a:solidFill>
                  <a:srgbClr val="FF0000"/>
                </a:solidFill>
                <a:latin typeface="Arial" panose="020B0604020202020204" pitchFamily="34" charset="0"/>
              </a:rPr>
              <a:t>-19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</a:rPr>
              <a:t>          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3,6 x 10</a:t>
            </a:r>
            <a:r>
              <a:rPr lang="nl-NL" altLang="nl-NL" sz="1800" baseline="40000">
                <a:solidFill>
                  <a:srgbClr val="FF0000"/>
                </a:solidFill>
                <a:latin typeface="Arial" panose="020B0604020202020204" pitchFamily="34" charset="0"/>
              </a:rPr>
              <a:t>-19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2" name="Rechthoek 2">
            <a:extLst>
              <a:ext uri="{FF2B5EF4-FFF2-40B4-BE49-F238E27FC236}">
                <a16:creationId xmlns:a16="http://schemas.microsoft.com/office/drawing/2014/main" id="{ACBAEA7F-9C6C-4F1C-9F56-67199C2EB6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9" name="Rechthoek 1">
            <a:extLst>
              <a:ext uri="{FF2B5EF4-FFF2-40B4-BE49-F238E27FC236}">
                <a16:creationId xmlns:a16="http://schemas.microsoft.com/office/drawing/2014/main" id="{42CBF140-ABC1-4588-B9D6-4CCE80031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7663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solidFill>
                  <a:srgbClr val="FF0000"/>
                </a:solidFill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300" name="Tekstvak 3">
            <a:extLst>
              <a:ext uri="{FF2B5EF4-FFF2-40B4-BE49-F238E27FC236}">
                <a16:creationId xmlns:a16="http://schemas.microsoft.com/office/drawing/2014/main" id="{7A426184-6C63-4852-B604-07DBDBD87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2301" name="Tekstvak 4">
            <a:extLst>
              <a:ext uri="{FF2B5EF4-FFF2-40B4-BE49-F238E27FC236}">
                <a16:creationId xmlns:a16="http://schemas.microsoft.com/office/drawing/2014/main" id="{E1F9EC5F-01BA-444E-AD1B-8FDF7EF43B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8,3 x 10</a:t>
            </a:r>
            <a:r>
              <a:rPr lang="nl-NL" altLang="nl-NL" baseline="40000"/>
              <a:t>-2</a:t>
            </a:r>
            <a:r>
              <a:rPr lang="nl-NL" altLang="nl-NL"/>
              <a:t> mol/L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kstvak 2">
            <a:extLst>
              <a:ext uri="{FF2B5EF4-FFF2-40B4-BE49-F238E27FC236}">
                <a16:creationId xmlns:a16="http://schemas.microsoft.com/office/drawing/2014/main" id="{BC1D8B15-3790-4C9C-9B94-0FB5A3B7C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3315" name="Rechthoek 1">
            <a:extLst>
              <a:ext uri="{FF2B5EF4-FFF2-40B4-BE49-F238E27FC236}">
                <a16:creationId xmlns:a16="http://schemas.microsoft.com/office/drawing/2014/main" id="{3218D566-52D0-49E3-A588-2FA098148F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 </a:t>
            </a:r>
            <a:r>
              <a:rPr lang="nl-NL" altLang="nl-NL" sz="1800">
                <a:latin typeface="Arial" panose="020B0604020202020204" pitchFamily="34" charset="0"/>
              </a:rPr>
              <a:t>                                                3,6 x 10</a:t>
            </a:r>
            <a:r>
              <a:rPr lang="nl-NL" altLang="nl-NL" sz="1800" baseline="40000">
                <a:latin typeface="Arial" panose="020B0604020202020204" pitchFamily="34" charset="0"/>
              </a:rPr>
              <a:t>-19</a:t>
            </a:r>
            <a:r>
              <a:rPr lang="nl-NL" altLang="nl-NL" sz="1800">
                <a:latin typeface="Arial" panose="020B0604020202020204" pitchFamily="34" charset="0"/>
              </a:rPr>
              <a:t>           3,6 x 10</a:t>
            </a:r>
            <a:r>
              <a:rPr lang="nl-NL" altLang="nl-NL" sz="1800" baseline="40000">
                <a:latin typeface="Arial" panose="020B0604020202020204" pitchFamily="34" charset="0"/>
              </a:rPr>
              <a:t>-19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6" name="Rechthoek 2">
            <a:extLst>
              <a:ext uri="{FF2B5EF4-FFF2-40B4-BE49-F238E27FC236}">
                <a16:creationId xmlns:a16="http://schemas.microsoft.com/office/drawing/2014/main" id="{19900845-F2DC-4DBE-9E50-AE4E3C7E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23" name="Rechthoek 1">
            <a:extLst>
              <a:ext uri="{FF2B5EF4-FFF2-40B4-BE49-F238E27FC236}">
                <a16:creationId xmlns:a16="http://schemas.microsoft.com/office/drawing/2014/main" id="{356467B8-C60D-47B1-8A9F-45391FD87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7663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Tekstvak 3">
            <a:extLst>
              <a:ext uri="{FF2B5EF4-FFF2-40B4-BE49-F238E27FC236}">
                <a16:creationId xmlns:a16="http://schemas.microsoft.com/office/drawing/2014/main" id="{BD2B1A2D-D5A2-4587-A91B-FF470BEC1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3325" name="Tekstvak 4">
            <a:extLst>
              <a:ext uri="{FF2B5EF4-FFF2-40B4-BE49-F238E27FC236}">
                <a16:creationId xmlns:a16="http://schemas.microsoft.com/office/drawing/2014/main" id="{C5E2F67B-C61F-44C9-8FB4-84CBD4F120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8,3 x 10</a:t>
            </a:r>
            <a:r>
              <a:rPr lang="nl-NL" altLang="nl-NL" baseline="40000"/>
              <a:t>-2</a:t>
            </a:r>
            <a:r>
              <a:rPr lang="nl-NL" altLang="nl-NL"/>
              <a:t> mol/L</a:t>
            </a:r>
          </a:p>
        </p:txBody>
      </p:sp>
      <p:sp>
        <p:nvSpPr>
          <p:cNvPr id="13326" name="Tekstvak 1">
            <a:extLst>
              <a:ext uri="{FF2B5EF4-FFF2-40B4-BE49-F238E27FC236}">
                <a16:creationId xmlns:a16="http://schemas.microsoft.com/office/drawing/2014/main" id="{AD8BFD56-C647-4B4D-9A6A-10B9769E2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758825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8,3 %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kstvak 2">
            <a:extLst>
              <a:ext uri="{FF2B5EF4-FFF2-40B4-BE49-F238E27FC236}">
                <a16:creationId xmlns:a16="http://schemas.microsoft.com/office/drawing/2014/main" id="{5BA04588-A323-4A7F-AB1A-27FF0C080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4339" name="Rechthoek 1">
            <a:extLst>
              <a:ext uri="{FF2B5EF4-FFF2-40B4-BE49-F238E27FC236}">
                <a16:creationId xmlns:a16="http://schemas.microsoft.com/office/drawing/2014/main" id="{4E9F9953-7FBA-46FE-961E-B6EF3FC5FC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 </a:t>
            </a:r>
            <a:r>
              <a:rPr lang="nl-NL" altLang="nl-NL" sz="1800">
                <a:latin typeface="Arial" panose="020B0604020202020204" pitchFamily="34" charset="0"/>
              </a:rPr>
              <a:t>                                                3,6 x 10</a:t>
            </a:r>
            <a:r>
              <a:rPr lang="nl-NL" altLang="nl-NL" sz="1800" baseline="40000">
                <a:latin typeface="Arial" panose="020B0604020202020204" pitchFamily="34" charset="0"/>
              </a:rPr>
              <a:t>-19</a:t>
            </a:r>
            <a:r>
              <a:rPr lang="nl-NL" altLang="nl-NL" sz="1800">
                <a:latin typeface="Arial" panose="020B0604020202020204" pitchFamily="34" charset="0"/>
              </a:rPr>
              <a:t>           3,6 x 10</a:t>
            </a:r>
            <a:r>
              <a:rPr lang="nl-NL" altLang="nl-NL" sz="1800" baseline="40000">
                <a:latin typeface="Arial" panose="020B0604020202020204" pitchFamily="34" charset="0"/>
              </a:rPr>
              <a:t>-19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0" name="Rechthoek 2">
            <a:extLst>
              <a:ext uri="{FF2B5EF4-FFF2-40B4-BE49-F238E27FC236}">
                <a16:creationId xmlns:a16="http://schemas.microsoft.com/office/drawing/2014/main" id="{7F15650B-E7F3-48BD-8AD8-EE5E95C1BB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7" name="Rechthoek 1">
            <a:extLst>
              <a:ext uri="{FF2B5EF4-FFF2-40B4-BE49-F238E27FC236}">
                <a16:creationId xmlns:a16="http://schemas.microsoft.com/office/drawing/2014/main" id="{CDCC90C6-E6CE-4E61-85F1-536BD868AF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7663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348" name="Tekstvak 3">
            <a:extLst>
              <a:ext uri="{FF2B5EF4-FFF2-40B4-BE49-F238E27FC236}">
                <a16:creationId xmlns:a16="http://schemas.microsoft.com/office/drawing/2014/main" id="{36B6E63A-BE9C-4ABB-A65B-0647C076A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4349" name="Tekstvak 4">
            <a:extLst>
              <a:ext uri="{FF2B5EF4-FFF2-40B4-BE49-F238E27FC236}">
                <a16:creationId xmlns:a16="http://schemas.microsoft.com/office/drawing/2014/main" id="{8CCBF43D-1278-4CF5-BD00-1212DCB94A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8,3 x 10</a:t>
            </a:r>
            <a:r>
              <a:rPr lang="nl-NL" altLang="nl-NL" baseline="40000"/>
              <a:t>-2</a:t>
            </a:r>
            <a:r>
              <a:rPr lang="nl-NL" altLang="nl-NL"/>
              <a:t> mol/L</a:t>
            </a:r>
          </a:p>
        </p:txBody>
      </p:sp>
      <p:sp>
        <p:nvSpPr>
          <p:cNvPr id="14350" name="Tekstvak 1">
            <a:extLst>
              <a:ext uri="{FF2B5EF4-FFF2-40B4-BE49-F238E27FC236}">
                <a16:creationId xmlns:a16="http://schemas.microsoft.com/office/drawing/2014/main" id="{F6D0D3EC-7C68-4F03-ABE2-E44AA67461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758825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8,3 %</a:t>
            </a:r>
          </a:p>
        </p:txBody>
      </p:sp>
      <p:sp>
        <p:nvSpPr>
          <p:cNvPr id="14351" name="Tekstvak 3">
            <a:extLst>
              <a:ext uri="{FF2B5EF4-FFF2-40B4-BE49-F238E27FC236}">
                <a16:creationId xmlns:a16="http://schemas.microsoft.com/office/drawing/2014/main" id="{D060ECE0-5D4F-48FC-8CEB-0E3BD4E3AE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49872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0,0001%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1">
            <a:extLst>
              <a:ext uri="{FF2B5EF4-FFF2-40B4-BE49-F238E27FC236}">
                <a16:creationId xmlns:a16="http://schemas.microsoft.com/office/drawing/2014/main" id="{44F61EEA-796C-4E65-87E3-1E6993735476}"/>
              </a:ext>
            </a:extLst>
          </p:cNvPr>
          <p:cNvGrpSpPr/>
          <p:nvPr/>
        </p:nvGrpSpPr>
        <p:grpSpPr>
          <a:xfrm>
            <a:off x="-1" y="-36000"/>
            <a:ext cx="9144001" cy="6894000"/>
            <a:chOff x="-1" y="-36000"/>
            <a:chExt cx="9144001" cy="6894000"/>
          </a:xfrm>
        </p:grpSpPr>
        <p:pic>
          <p:nvPicPr>
            <p:cNvPr id="3" name="Afbeelding 2">
              <a:extLst>
                <a:ext uri="{FF2B5EF4-FFF2-40B4-BE49-F238E27FC236}">
                  <a16:creationId xmlns:a16="http://schemas.microsoft.com/office/drawing/2014/main" id="{3B4141FA-B2BF-40C8-A86F-2F8F6EC7396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89" t="6332" r="3573" b="116"/>
            <a:stretch/>
          </p:blipFill>
          <p:spPr>
            <a:xfrm>
              <a:off x="-1" y="427290"/>
              <a:ext cx="9144001" cy="6430710"/>
            </a:xfrm>
            <a:prstGeom prst="rect">
              <a:avLst/>
            </a:prstGeom>
          </p:spPr>
        </p:pic>
        <p:pic>
          <p:nvPicPr>
            <p:cNvPr id="4" name="Afbeelding 3">
              <a:extLst>
                <a:ext uri="{FF2B5EF4-FFF2-40B4-BE49-F238E27FC236}">
                  <a16:creationId xmlns:a16="http://schemas.microsoft.com/office/drawing/2014/main" id="{BC881E87-BDD5-4781-8BC8-0B157E0037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94405"/>
            <a:stretch/>
          </p:blipFill>
          <p:spPr>
            <a:xfrm>
              <a:off x="-1" y="-36000"/>
              <a:ext cx="9144000" cy="362060"/>
            </a:xfrm>
            <a:prstGeom prst="rect">
              <a:avLst/>
            </a:prstGeom>
          </p:spPr>
        </p:pic>
      </p:grpSp>
      <p:sp>
        <p:nvSpPr>
          <p:cNvPr id="5" name="Tekstvak 4">
            <a:extLst>
              <a:ext uri="{FF2B5EF4-FFF2-40B4-BE49-F238E27FC236}">
                <a16:creationId xmlns:a16="http://schemas.microsoft.com/office/drawing/2014/main" id="{5810A062-9A00-45CA-B38B-BBD62C75217C}"/>
              </a:ext>
            </a:extLst>
          </p:cNvPr>
          <p:cNvSpPr txBox="1"/>
          <p:nvPr/>
        </p:nvSpPr>
        <p:spPr>
          <a:xfrm>
            <a:off x="152403" y="338932"/>
            <a:ext cx="631983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>
                <a:solidFill>
                  <a:srgbClr val="FF0000"/>
                </a:solidFill>
              </a:rPr>
              <a:t>Zuren                              Zuurrestionen (na </a:t>
            </a:r>
            <a:r>
              <a:rPr lang="nl-NL" dirty="0">
                <a:solidFill>
                  <a:srgbClr val="FF0000"/>
                </a:solidFill>
              </a:rPr>
              <a:t>afstaan van één H</a:t>
            </a:r>
            <a:r>
              <a:rPr lang="nl-NL" baseline="30000">
                <a:solidFill>
                  <a:srgbClr val="FF0000"/>
                </a:solidFill>
              </a:rPr>
              <a:t>+</a:t>
            </a:r>
            <a:r>
              <a:rPr lang="nl-NL">
                <a:solidFill>
                  <a:srgbClr val="FF0000"/>
                </a:solidFill>
              </a:rPr>
              <a:t>-ion)</a:t>
            </a:r>
            <a:endParaRPr lang="nl-NL" dirty="0">
              <a:solidFill>
                <a:srgbClr val="FF0000"/>
              </a:solidFill>
            </a:endParaRPr>
          </a:p>
        </p:txBody>
      </p:sp>
      <p:sp>
        <p:nvSpPr>
          <p:cNvPr id="6" name="PIJL-RECHTS 8">
            <a:extLst>
              <a:ext uri="{FF2B5EF4-FFF2-40B4-BE49-F238E27FC236}">
                <a16:creationId xmlns:a16="http://schemas.microsoft.com/office/drawing/2014/main" id="{276BF3AE-0372-4AE1-A842-44150859D2D9}"/>
              </a:ext>
            </a:extLst>
          </p:cNvPr>
          <p:cNvSpPr/>
          <p:nvPr/>
        </p:nvSpPr>
        <p:spPr>
          <a:xfrm rot="5400000">
            <a:off x="2316579" y="795050"/>
            <a:ext cx="315084" cy="119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-RECHTS 8">
            <a:extLst>
              <a:ext uri="{FF2B5EF4-FFF2-40B4-BE49-F238E27FC236}">
                <a16:creationId xmlns:a16="http://schemas.microsoft.com/office/drawing/2014/main" id="{1D82B81F-3E48-48C9-84FE-1266739D0160}"/>
              </a:ext>
            </a:extLst>
          </p:cNvPr>
          <p:cNvSpPr/>
          <p:nvPr/>
        </p:nvSpPr>
        <p:spPr>
          <a:xfrm rot="5400000">
            <a:off x="192504" y="795050"/>
            <a:ext cx="315084" cy="11906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262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kstvak 2">
            <a:extLst>
              <a:ext uri="{FF2B5EF4-FFF2-40B4-BE49-F238E27FC236}">
                <a16:creationId xmlns:a16="http://schemas.microsoft.com/office/drawing/2014/main" id="{52D58FCD-5BEF-4BC8-95C4-794D3DA372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5363" name="Rechthoek 1">
            <a:extLst>
              <a:ext uri="{FF2B5EF4-FFF2-40B4-BE49-F238E27FC236}">
                <a16:creationId xmlns:a16="http://schemas.microsoft.com/office/drawing/2014/main" id="{C685C6E0-A1D4-4556-BA81-495B4B6DB5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</a:rPr>
              <a:t>HPO</a:t>
            </a:r>
            <a:r>
              <a:rPr lang="nl-NL" altLang="nl-NL" sz="2800" baseline="-25000" dirty="0"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latin typeface="Arial" panose="020B0604020202020204" pitchFamily="34" charset="0"/>
              </a:rPr>
              <a:t>2-</a:t>
            </a:r>
            <a:r>
              <a:rPr lang="nl-NL" altLang="nl-NL" sz="2800" dirty="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 dirty="0"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 dirty="0"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latin typeface="Arial" panose="020B0604020202020204" pitchFamily="34" charset="0"/>
              </a:rPr>
              <a:t>O</a:t>
            </a:r>
            <a:r>
              <a:rPr lang="nl-NL" altLang="nl-NL" sz="2800" baseline="50000" dirty="0">
                <a:latin typeface="Arial" panose="020B0604020202020204" pitchFamily="34" charset="0"/>
              </a:rPr>
              <a:t>+ </a:t>
            </a:r>
            <a:r>
              <a:rPr lang="nl-NL" altLang="nl-NL" sz="2800" dirty="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 dirty="0"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 dirty="0">
                <a:latin typeface="Arial" panose="020B0604020202020204" pitchFamily="34" charset="0"/>
              </a:rPr>
              <a:t>	 </a:t>
            </a:r>
            <a:r>
              <a:rPr lang="nl-NL" altLang="nl-NL" sz="1800" dirty="0">
                <a:latin typeface="Arial" panose="020B0604020202020204" pitchFamily="34" charset="0"/>
              </a:rPr>
              <a:t>                                                3,6 x 10</a:t>
            </a:r>
            <a:r>
              <a:rPr lang="nl-NL" altLang="nl-NL" sz="1800" baseline="40000" dirty="0">
                <a:latin typeface="Arial" panose="020B0604020202020204" pitchFamily="34" charset="0"/>
              </a:rPr>
              <a:t>-19</a:t>
            </a:r>
            <a:r>
              <a:rPr lang="nl-NL" altLang="nl-NL" sz="1800" dirty="0">
                <a:latin typeface="Arial" panose="020B0604020202020204" pitchFamily="34" charset="0"/>
              </a:rPr>
              <a:t>           3,6 x 10</a:t>
            </a:r>
            <a:r>
              <a:rPr lang="nl-NL" altLang="nl-NL" sz="1800" baseline="40000" dirty="0">
                <a:latin typeface="Arial" panose="020B0604020202020204" pitchFamily="34" charset="0"/>
              </a:rPr>
              <a:t>-19</a:t>
            </a:r>
            <a:r>
              <a:rPr lang="nl-NL" altLang="nl-NL" sz="1800" dirty="0">
                <a:latin typeface="Arial" panose="020B0604020202020204" pitchFamily="34" charset="0"/>
              </a:rPr>
              <a:t> mol/L</a:t>
            </a: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4" name="Rechthoek 2">
            <a:extLst>
              <a:ext uri="{FF2B5EF4-FFF2-40B4-BE49-F238E27FC236}">
                <a16:creationId xmlns:a16="http://schemas.microsoft.com/office/drawing/2014/main" id="{2E7E33D4-B03B-4198-9ED8-8F67534C71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71" name="Rechthoek 1">
            <a:extLst>
              <a:ext uri="{FF2B5EF4-FFF2-40B4-BE49-F238E27FC236}">
                <a16:creationId xmlns:a16="http://schemas.microsoft.com/office/drawing/2014/main" id="{D542F868-77B0-4E33-9C48-7105B6C09D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7663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372" name="Tekstvak 3">
            <a:extLst>
              <a:ext uri="{FF2B5EF4-FFF2-40B4-BE49-F238E27FC236}">
                <a16:creationId xmlns:a16="http://schemas.microsoft.com/office/drawing/2014/main" id="{D2D64BE6-D4A3-47F8-95CD-81FE935630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5373" name="Tekstvak 4">
            <a:extLst>
              <a:ext uri="{FF2B5EF4-FFF2-40B4-BE49-F238E27FC236}">
                <a16:creationId xmlns:a16="http://schemas.microsoft.com/office/drawing/2014/main" id="{90012B08-EC9A-4F4D-9047-C73BF9B4FA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/>
              <a:t>8,3 x 10</a:t>
            </a:r>
            <a:r>
              <a:rPr lang="nl-NL" altLang="nl-NL" baseline="40000"/>
              <a:t>-2</a:t>
            </a:r>
            <a:r>
              <a:rPr lang="nl-NL" altLang="nl-NL"/>
              <a:t> mol/L</a:t>
            </a:r>
          </a:p>
        </p:txBody>
      </p:sp>
      <p:sp>
        <p:nvSpPr>
          <p:cNvPr id="15374" name="Tekstvak 1">
            <a:extLst>
              <a:ext uri="{FF2B5EF4-FFF2-40B4-BE49-F238E27FC236}">
                <a16:creationId xmlns:a16="http://schemas.microsoft.com/office/drawing/2014/main" id="{7E96607B-6954-4C4C-AB4D-EED4D86593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758825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8,3 %</a:t>
            </a:r>
          </a:p>
        </p:txBody>
      </p:sp>
      <p:sp>
        <p:nvSpPr>
          <p:cNvPr id="15375" name="Tekstvak 3">
            <a:extLst>
              <a:ext uri="{FF2B5EF4-FFF2-40B4-BE49-F238E27FC236}">
                <a16:creationId xmlns:a16="http://schemas.microsoft.com/office/drawing/2014/main" id="{D5AB52C3-50C1-4CA6-A025-6CF42AC66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49872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0,0001%</a:t>
            </a:r>
          </a:p>
        </p:txBody>
      </p:sp>
      <p:sp>
        <p:nvSpPr>
          <p:cNvPr id="16" name="Tekstvak 3">
            <a:extLst>
              <a:ext uri="{FF2B5EF4-FFF2-40B4-BE49-F238E27FC236}">
                <a16:creationId xmlns:a16="http://schemas.microsoft.com/office/drawing/2014/main" id="{3E581C5A-134F-4DD5-9000-EF5FE300FD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221163"/>
            <a:ext cx="216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0,000000001%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kstvak 2">
            <a:extLst>
              <a:ext uri="{FF2B5EF4-FFF2-40B4-BE49-F238E27FC236}">
                <a16:creationId xmlns:a16="http://schemas.microsoft.com/office/drawing/2014/main" id="{B3963B19-EF1D-4570-B48D-3874D1656B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	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            8,3 x 10</a:t>
            </a:r>
            <a:r>
              <a:rPr lang="nl-NL" altLang="nl-NL" sz="1800" baseline="40000">
                <a:latin typeface="Arial" panose="020B0604020202020204" pitchFamily="34" charset="0"/>
              </a:rPr>
              <a:t>-2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sp>
        <p:nvSpPr>
          <p:cNvPr id="16387" name="Rechthoek 1">
            <a:extLst>
              <a:ext uri="{FF2B5EF4-FFF2-40B4-BE49-F238E27FC236}">
                <a16:creationId xmlns:a16="http://schemas.microsoft.com/office/drawing/2014/main" id="{84778D81-85EF-48C0-B13D-9E1ECAF24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2813" y="4062413"/>
            <a:ext cx="7969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 </a:t>
            </a:r>
            <a:r>
              <a:rPr lang="nl-NL" altLang="nl-NL" sz="2800">
                <a:latin typeface="Arial" panose="020B0604020202020204" pitchFamily="34" charset="0"/>
              </a:rPr>
              <a:t>   +    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3-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baseline="40000">
                <a:latin typeface="Arial" panose="020B0604020202020204" pitchFamily="34" charset="0"/>
              </a:rPr>
              <a:t>	 </a:t>
            </a:r>
            <a:r>
              <a:rPr lang="nl-NL" altLang="nl-NL" sz="1800">
                <a:latin typeface="Arial" panose="020B0604020202020204" pitchFamily="34" charset="0"/>
              </a:rPr>
              <a:t>                                                3,6 x 10</a:t>
            </a:r>
            <a:r>
              <a:rPr lang="nl-NL" altLang="nl-NL" sz="1800" baseline="40000">
                <a:latin typeface="Arial" panose="020B0604020202020204" pitchFamily="34" charset="0"/>
              </a:rPr>
              <a:t>-19</a:t>
            </a:r>
            <a:r>
              <a:rPr lang="nl-NL" altLang="nl-NL" sz="1800">
                <a:latin typeface="Arial" panose="020B0604020202020204" pitchFamily="34" charset="0"/>
              </a:rPr>
              <a:t>           3,6 x 10</a:t>
            </a:r>
            <a:r>
              <a:rPr lang="nl-NL" altLang="nl-NL" sz="1800" baseline="40000">
                <a:latin typeface="Arial" panose="020B0604020202020204" pitchFamily="34" charset="0"/>
              </a:rPr>
              <a:t>-19</a:t>
            </a:r>
            <a:r>
              <a:rPr lang="nl-NL" altLang="nl-NL" sz="1800">
                <a:latin typeface="Arial" panose="020B0604020202020204" pitchFamily="34" charset="0"/>
              </a:rPr>
              <a:t> mol/L</a:t>
            </a: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88" name="Rechthoek 2">
            <a:extLst>
              <a:ext uri="{FF2B5EF4-FFF2-40B4-BE49-F238E27FC236}">
                <a16:creationId xmlns:a16="http://schemas.microsoft.com/office/drawing/2014/main" id="{8D1FF7B0-EA6B-4310-9D75-85E217E2E1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12813" y="2420938"/>
            <a:ext cx="7993062" cy="157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2-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 			      	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</a:t>
            </a:r>
            <a:r>
              <a:rPr lang="nl-NL" altLang="nl-NL" sz="1800">
                <a:latin typeface="Arial" panose="020B0604020202020204" pitchFamily="34" charset="0"/>
              </a:rPr>
              <a:t>            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latin typeface="Arial" panose="020B0604020202020204" pitchFamily="34" charset="0"/>
              </a:rPr>
              <a:t> </a:t>
            </a:r>
            <a:endParaRPr lang="nl-NL" altLang="nl-NL" sz="20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8BD330C0-1670-4680-B4D6-95D911E5A866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07045FCE-2512-434D-AC37-2540564AD61E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met pijl 11">
            <a:extLst>
              <a:ext uri="{FF2B5EF4-FFF2-40B4-BE49-F238E27FC236}">
                <a16:creationId xmlns:a16="http://schemas.microsoft.com/office/drawing/2014/main" id="{B295E742-3990-40B4-968B-BDF53F7D37A9}"/>
              </a:ext>
            </a:extLst>
          </p:cNvPr>
          <p:cNvCxnSpPr/>
          <p:nvPr/>
        </p:nvCxnSpPr>
        <p:spPr>
          <a:xfrm flipH="1">
            <a:off x="4130675" y="30686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id="{69AE66B5-80AC-4993-8F86-8946BAC5DBB4}"/>
              </a:ext>
            </a:extLst>
          </p:cNvPr>
          <p:cNvCxnSpPr/>
          <p:nvPr/>
        </p:nvCxnSpPr>
        <p:spPr>
          <a:xfrm flipH="1">
            <a:off x="4140200" y="4821238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id="{79EB4DBA-4153-470D-98E4-73DAD80D9823}"/>
              </a:ext>
            </a:extLst>
          </p:cNvPr>
          <p:cNvCxnSpPr/>
          <p:nvPr/>
        </p:nvCxnSpPr>
        <p:spPr>
          <a:xfrm>
            <a:off x="4140200" y="29241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id="{275838A1-0591-4ACA-80B4-0D504641373E}"/>
              </a:ext>
            </a:extLst>
          </p:cNvPr>
          <p:cNvCxnSpPr/>
          <p:nvPr/>
        </p:nvCxnSpPr>
        <p:spPr>
          <a:xfrm>
            <a:off x="4140200" y="4652963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5" name="Rechthoek 1">
            <a:extLst>
              <a:ext uri="{FF2B5EF4-FFF2-40B4-BE49-F238E27FC236}">
                <a16:creationId xmlns:a16="http://schemas.microsoft.com/office/drawing/2014/main" id="{289147F0-A3FA-4E0D-AB90-06BD118D5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4157663"/>
            <a:ext cx="18875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6,8 x 10</a:t>
            </a:r>
            <a:r>
              <a:rPr lang="nl-NL" altLang="nl-NL" sz="2000" baseline="40000">
                <a:latin typeface="Arial" panose="020B0604020202020204" pitchFamily="34" charset="0"/>
              </a:rPr>
              <a:t>-8  </a:t>
            </a:r>
            <a:r>
              <a:rPr lang="nl-NL" altLang="nl-NL" sz="1800">
                <a:latin typeface="Arial" panose="020B0604020202020204" pitchFamily="34" charset="0"/>
              </a:rPr>
              <a:t>mol/L</a:t>
            </a:r>
            <a:r>
              <a:rPr lang="nl-NL" altLang="nl-NL" sz="200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nl-NL" altLang="nl-NL" sz="18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6396" name="Tekstvak 3">
            <a:extLst>
              <a:ext uri="{FF2B5EF4-FFF2-40B4-BE49-F238E27FC236}">
                <a16:creationId xmlns:a16="http://schemas.microsoft.com/office/drawing/2014/main" id="{37A5D40A-2D28-4CF8-ACB7-9CB7ECA59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42926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nl-NL" altLang="nl-NL"/>
          </a:p>
        </p:txBody>
      </p:sp>
      <p:sp>
        <p:nvSpPr>
          <p:cNvPr id="16397" name="Tekstvak 4">
            <a:extLst>
              <a:ext uri="{FF2B5EF4-FFF2-40B4-BE49-F238E27FC236}">
                <a16:creationId xmlns:a16="http://schemas.microsoft.com/office/drawing/2014/main" id="{3103BA87-46C7-4183-B947-7ED47E8A6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2416175"/>
            <a:ext cx="18335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nl-NL" altLang="nl-NL" dirty="0"/>
              <a:t>8,3 x 10</a:t>
            </a:r>
            <a:r>
              <a:rPr lang="nl-NL" altLang="nl-NL" baseline="40000" dirty="0"/>
              <a:t>-2</a:t>
            </a:r>
            <a:r>
              <a:rPr lang="nl-NL" altLang="nl-NL" dirty="0"/>
              <a:t> mol/L</a:t>
            </a:r>
          </a:p>
        </p:txBody>
      </p:sp>
      <p:sp>
        <p:nvSpPr>
          <p:cNvPr id="16398" name="Tekstvak 1">
            <a:extLst>
              <a:ext uri="{FF2B5EF4-FFF2-40B4-BE49-F238E27FC236}">
                <a16:creationId xmlns:a16="http://schemas.microsoft.com/office/drawing/2014/main" id="{D5A98E5A-2BE5-4DF3-A379-639B76B3F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17963" y="758825"/>
            <a:ext cx="8794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8,3 %</a:t>
            </a:r>
          </a:p>
        </p:txBody>
      </p:sp>
      <p:sp>
        <p:nvSpPr>
          <p:cNvPr id="16399" name="Tekstvak 3">
            <a:extLst>
              <a:ext uri="{FF2B5EF4-FFF2-40B4-BE49-F238E27FC236}">
                <a16:creationId xmlns:a16="http://schemas.microsoft.com/office/drawing/2014/main" id="{ADFBD8CC-C292-454F-9411-27B76D93D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9863" y="2498725"/>
            <a:ext cx="12239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solidFill>
                  <a:srgbClr val="FF0000"/>
                </a:solidFill>
                <a:latin typeface="Arial" panose="020B0604020202020204" pitchFamily="34" charset="0"/>
              </a:rPr>
              <a:t>0,0001%</a:t>
            </a:r>
          </a:p>
        </p:txBody>
      </p:sp>
      <p:sp>
        <p:nvSpPr>
          <p:cNvPr id="16400" name="Tekstvak 3">
            <a:extLst>
              <a:ext uri="{FF2B5EF4-FFF2-40B4-BE49-F238E27FC236}">
                <a16:creationId xmlns:a16="http://schemas.microsoft.com/office/drawing/2014/main" id="{F65A9C31-50B9-464D-AF41-CDC8047785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2050" y="4221163"/>
            <a:ext cx="2165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solidFill>
                  <a:srgbClr val="FF0000"/>
                </a:solidFill>
                <a:latin typeface="Arial" panose="020B0604020202020204" pitchFamily="34" charset="0"/>
              </a:rPr>
              <a:t>0,000000001%</a:t>
            </a:r>
          </a:p>
        </p:txBody>
      </p:sp>
      <p:sp>
        <p:nvSpPr>
          <p:cNvPr id="2" name="Kruis 1">
            <a:extLst>
              <a:ext uri="{FF2B5EF4-FFF2-40B4-BE49-F238E27FC236}">
                <a16:creationId xmlns:a16="http://schemas.microsoft.com/office/drawing/2014/main" id="{FA8DE120-C1BC-47A1-98EB-0CCEAE38EDF8}"/>
              </a:ext>
            </a:extLst>
          </p:cNvPr>
          <p:cNvSpPr>
            <a:spLocks noChangeAspect="1"/>
          </p:cNvSpPr>
          <p:nvPr/>
        </p:nvSpPr>
        <p:spPr>
          <a:xfrm rot="2701870">
            <a:off x="1868752" y="1631439"/>
            <a:ext cx="5177898" cy="5179450"/>
          </a:xfrm>
          <a:prstGeom prst="plus">
            <a:avLst>
              <a:gd name="adj" fmla="val 491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kstvak 2">
            <a:extLst>
              <a:ext uri="{FF2B5EF4-FFF2-40B4-BE49-F238E27FC236}">
                <a16:creationId xmlns:a16="http://schemas.microsoft.com/office/drawing/2014/main" id="{1AF2765E-A3CE-4401-AB8B-7EC41BFA3F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204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1,0 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>
                <a:latin typeface="Arial" panose="020B0604020202020204" pitchFamily="34" charset="0"/>
              </a:rPr>
              <a:t>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>
                <a:latin typeface="Arial" panose="020B0604020202020204" pitchFamily="34" charset="0"/>
              </a:rPr>
              <a:t>3</a:t>
            </a:r>
            <a:r>
              <a:rPr lang="nl-NL" altLang="nl-NL" sz="2800">
                <a:latin typeface="Arial" panose="020B0604020202020204" pitchFamily="34" charset="0"/>
              </a:rPr>
              <a:t>O</a:t>
            </a:r>
            <a:r>
              <a:rPr lang="nl-NL" altLang="nl-NL" sz="2800" baseline="50000">
                <a:latin typeface="Arial" panose="020B0604020202020204" pitchFamily="34" charset="0"/>
              </a:rPr>
              <a:t>+</a:t>
            </a:r>
            <a:r>
              <a:rPr lang="nl-NL" altLang="nl-NL" sz="280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>
                <a:latin typeface="Arial" panose="020B0604020202020204" pitchFamily="34" charset="0"/>
              </a:rPr>
              <a:t>2</a:t>
            </a:r>
            <a:r>
              <a:rPr lang="nl-NL" altLang="nl-NL" sz="2800">
                <a:latin typeface="Arial" panose="020B0604020202020204" pitchFamily="34" charset="0"/>
              </a:rPr>
              <a:t>PO</a:t>
            </a:r>
            <a:r>
              <a:rPr lang="nl-NL" altLang="nl-NL" sz="2800" baseline="-25000">
                <a:latin typeface="Arial" panose="020B0604020202020204" pitchFamily="34" charset="0"/>
              </a:rPr>
              <a:t>4</a:t>
            </a:r>
            <a:r>
              <a:rPr lang="nl-NL" altLang="nl-NL" sz="2800" baseline="5000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2800" baseline="500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>
                <a:latin typeface="Arial" panose="020B0604020202020204" pitchFamily="34" charset="0"/>
              </a:rPr>
              <a:t>			   </a:t>
            </a:r>
            <a:r>
              <a:rPr lang="nl-NL" altLang="nl-NL" sz="1800" baseline="40000">
                <a:latin typeface="Arial" panose="020B0604020202020204" pitchFamily="34" charset="0"/>
              </a:rPr>
              <a:t>				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91DB1795-7B09-44CC-8DEC-F903BFC22F53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8DAB00E-424F-44DF-9371-88233DB9D074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F5421F21-1705-4331-830D-1F329FEC10C4}"/>
              </a:ext>
            </a:extLst>
          </p:cNvPr>
          <p:cNvSpPr/>
          <p:nvPr/>
        </p:nvSpPr>
        <p:spPr>
          <a:xfrm>
            <a:off x="909638" y="620713"/>
            <a:ext cx="9985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kstvak 2">
            <a:extLst>
              <a:ext uri="{FF2B5EF4-FFF2-40B4-BE49-F238E27FC236}">
                <a16:creationId xmlns:a16="http://schemas.microsoft.com/office/drawing/2014/main" id="{B8B0031C-1539-49CF-8046-361C0BCC5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620713"/>
            <a:ext cx="8135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1,0 mol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nl-NL" altLang="nl-NL" sz="8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2800" dirty="0">
                <a:latin typeface="Arial" panose="020B0604020202020204" pitchFamily="34" charset="0"/>
              </a:rPr>
              <a:t>H</a:t>
            </a:r>
            <a:r>
              <a:rPr lang="nl-NL" altLang="nl-NL" sz="2800" baseline="-25000" dirty="0"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latin typeface="Arial" panose="020B0604020202020204" pitchFamily="34" charset="0"/>
              </a:rPr>
              <a:t>PO</a:t>
            </a:r>
            <a:r>
              <a:rPr lang="nl-NL" altLang="nl-NL" sz="2800" baseline="-25000" dirty="0">
                <a:latin typeface="Arial" panose="020B0604020202020204" pitchFamily="34" charset="0"/>
              </a:rPr>
              <a:t>4</a:t>
            </a:r>
            <a:r>
              <a:rPr lang="nl-NL" altLang="nl-NL" sz="2800" dirty="0">
                <a:latin typeface="Arial" panose="020B0604020202020204" pitchFamily="34" charset="0"/>
              </a:rPr>
              <a:t>     +    H</a:t>
            </a:r>
            <a:r>
              <a:rPr lang="nl-NL" altLang="nl-NL" sz="2800" baseline="-25000" dirty="0"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latin typeface="Arial" panose="020B0604020202020204" pitchFamily="34" charset="0"/>
              </a:rPr>
              <a:t>O            H</a:t>
            </a:r>
            <a:r>
              <a:rPr lang="nl-NL" altLang="nl-NL" sz="2800" baseline="-25000" dirty="0">
                <a:latin typeface="Arial" panose="020B0604020202020204" pitchFamily="34" charset="0"/>
              </a:rPr>
              <a:t>3</a:t>
            </a:r>
            <a:r>
              <a:rPr lang="nl-NL" altLang="nl-NL" sz="2800" dirty="0">
                <a:latin typeface="Arial" panose="020B0604020202020204" pitchFamily="34" charset="0"/>
              </a:rPr>
              <a:t>O</a:t>
            </a:r>
            <a:r>
              <a:rPr lang="nl-NL" altLang="nl-NL" sz="2800" baseline="50000" dirty="0">
                <a:latin typeface="Arial" panose="020B0604020202020204" pitchFamily="34" charset="0"/>
              </a:rPr>
              <a:t>+</a:t>
            </a:r>
            <a:r>
              <a:rPr lang="nl-NL" altLang="nl-NL" sz="2800" dirty="0">
                <a:latin typeface="Arial" panose="020B0604020202020204" pitchFamily="34" charset="0"/>
              </a:rPr>
              <a:t>    +    H</a:t>
            </a:r>
            <a:r>
              <a:rPr lang="nl-NL" altLang="nl-NL" sz="2800" baseline="-25000" dirty="0">
                <a:latin typeface="Arial" panose="020B0604020202020204" pitchFamily="34" charset="0"/>
              </a:rPr>
              <a:t>2</a:t>
            </a:r>
            <a:r>
              <a:rPr lang="nl-NL" altLang="nl-NL" sz="2800" dirty="0">
                <a:latin typeface="Arial" panose="020B0604020202020204" pitchFamily="34" charset="0"/>
              </a:rPr>
              <a:t>PO</a:t>
            </a:r>
            <a:r>
              <a:rPr lang="nl-NL" altLang="nl-NL" sz="2800" baseline="-25000" dirty="0">
                <a:latin typeface="Arial" panose="020B0604020202020204" pitchFamily="34" charset="0"/>
              </a:rPr>
              <a:t>4</a:t>
            </a:r>
            <a:r>
              <a:rPr lang="nl-NL" altLang="nl-NL" sz="2800" baseline="50000" dirty="0">
                <a:latin typeface="Arial" panose="020B0604020202020204" pitchFamily="34" charset="0"/>
              </a:rPr>
              <a:t>-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l-NL" altLang="nl-NL" sz="1800" dirty="0">
                <a:latin typeface="Arial" panose="020B0604020202020204" pitchFamily="34" charset="0"/>
              </a:rPr>
              <a:t>			   </a:t>
            </a:r>
            <a:r>
              <a:rPr lang="nl-NL" altLang="nl-NL" sz="1800" baseline="40000" dirty="0">
                <a:latin typeface="Arial" panose="020B0604020202020204" pitchFamily="34" charset="0"/>
              </a:rPr>
              <a:t>				</a:t>
            </a:r>
          </a:p>
        </p:txBody>
      </p:sp>
      <p:cxnSp>
        <p:nvCxnSpPr>
          <p:cNvPr id="3" name="Rechte verbindingslijn met pijl 2">
            <a:extLst>
              <a:ext uri="{FF2B5EF4-FFF2-40B4-BE49-F238E27FC236}">
                <a16:creationId xmlns:a16="http://schemas.microsoft.com/office/drawing/2014/main" id="{91DB1795-7B09-44CC-8DEC-F903BFC22F53}"/>
              </a:ext>
            </a:extLst>
          </p:cNvPr>
          <p:cNvCxnSpPr/>
          <p:nvPr/>
        </p:nvCxnSpPr>
        <p:spPr>
          <a:xfrm>
            <a:off x="4140200" y="11969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88DAB00E-424F-44DF-9371-88233DB9D074}"/>
              </a:ext>
            </a:extLst>
          </p:cNvPr>
          <p:cNvCxnSpPr/>
          <p:nvPr/>
        </p:nvCxnSpPr>
        <p:spPr>
          <a:xfrm flipH="1">
            <a:off x="4140200" y="1349375"/>
            <a:ext cx="503238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F5421F21-1705-4331-830D-1F329FEC10C4}"/>
              </a:ext>
            </a:extLst>
          </p:cNvPr>
          <p:cNvSpPr/>
          <p:nvPr/>
        </p:nvSpPr>
        <p:spPr>
          <a:xfrm>
            <a:off x="909638" y="620713"/>
            <a:ext cx="998537" cy="431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nl-NL"/>
          </a:p>
        </p:txBody>
      </p:sp>
      <p:sp>
        <p:nvSpPr>
          <p:cNvPr id="2" name="Rechthoek 1">
            <a:extLst>
              <a:ext uri="{FF2B5EF4-FFF2-40B4-BE49-F238E27FC236}">
                <a16:creationId xmlns:a16="http://schemas.microsoft.com/office/drawing/2014/main" id="{46699A27-BD49-4DE6-8A96-3411134FDF7E}"/>
              </a:ext>
            </a:extLst>
          </p:cNvPr>
          <p:cNvSpPr/>
          <p:nvPr/>
        </p:nvSpPr>
        <p:spPr>
          <a:xfrm>
            <a:off x="166290" y="3099048"/>
            <a:ext cx="88114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nl-NL" altLang="nl-NL" sz="2200" dirty="0">
                <a:solidFill>
                  <a:srgbClr val="FF0000"/>
                </a:solidFill>
                <a:latin typeface="Arial" panose="020B0604020202020204" pitchFamily="34" charset="0"/>
              </a:rPr>
              <a:t>Een zwak zuur verliest bij het oplossen in water maximaal één H</a:t>
            </a:r>
            <a:r>
              <a:rPr lang="nl-NL" altLang="nl-NL" sz="2200" baseline="30000" dirty="0">
                <a:solidFill>
                  <a:srgbClr val="FF0000"/>
                </a:solidFill>
                <a:latin typeface="Arial" panose="020B0604020202020204" pitchFamily="34" charset="0"/>
              </a:rPr>
              <a:t>+</a:t>
            </a:r>
            <a:r>
              <a:rPr lang="nl-NL" altLang="nl-NL" sz="2200" dirty="0">
                <a:solidFill>
                  <a:srgbClr val="FF0000"/>
                </a:solidFill>
                <a:latin typeface="Arial" panose="020B0604020202020204" pitchFamily="34" charset="0"/>
              </a:rPr>
              <a:t>-ion.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2"/>
          <a:srcRect t="5468" r="-1159"/>
          <a:stretch/>
        </p:blipFill>
        <p:spPr>
          <a:xfrm>
            <a:off x="107504" y="116632"/>
            <a:ext cx="9087064" cy="4776624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771800" y="551723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hlinkClick r:id="rId3"/>
              </a:rPr>
              <a:t>Klik hier voor een applet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087389896"/>
      </p:ext>
    </p:extLst>
  </p:cSld>
  <p:clrMapOvr>
    <a:masterClrMapping/>
  </p:clrMapOvr>
  <p:transition spd="slow">
    <p:fade thruBlk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208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1139A9-580E-4E6A-A0B6-E30064E4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6332" r="3573" b="116"/>
          <a:stretch/>
        </p:blipFill>
        <p:spPr>
          <a:xfrm>
            <a:off x="-1" y="427290"/>
            <a:ext cx="9144001" cy="6430710"/>
          </a:xfrm>
          <a:prstGeom prst="rect">
            <a:avLst/>
          </a:prstGeom>
        </p:spPr>
      </p:pic>
      <p:sp>
        <p:nvSpPr>
          <p:cNvPr id="6" name="Vierkante haak links 5">
            <a:extLst>
              <a:ext uri="{FF2B5EF4-FFF2-40B4-BE49-F238E27FC236}">
                <a16:creationId xmlns:a16="http://schemas.microsoft.com/office/drawing/2014/main" id="{28A1BA0E-E72F-42B8-B322-68977978CEB2}"/>
              </a:ext>
            </a:extLst>
          </p:cNvPr>
          <p:cNvSpPr/>
          <p:nvPr/>
        </p:nvSpPr>
        <p:spPr>
          <a:xfrm>
            <a:off x="188006" y="986400"/>
            <a:ext cx="128187" cy="885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2736B80-459D-40DA-B172-3DA68CA7C283}"/>
              </a:ext>
            </a:extLst>
          </p:cNvPr>
          <p:cNvSpPr/>
          <p:nvPr/>
        </p:nvSpPr>
        <p:spPr>
          <a:xfrm>
            <a:off x="70574" y="6510192"/>
            <a:ext cx="363049" cy="34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F8D04A-47C6-4525-BCA0-64E3E37475FA}"/>
              </a:ext>
            </a:extLst>
          </p:cNvPr>
          <p:cNvSpPr/>
          <p:nvPr/>
        </p:nvSpPr>
        <p:spPr>
          <a:xfrm>
            <a:off x="4655317" y="287852"/>
            <a:ext cx="363049" cy="63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29F3F-D10C-4C32-B09B-52A32D6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05"/>
          <a:stretch/>
        </p:blipFill>
        <p:spPr>
          <a:xfrm>
            <a:off x="-1" y="-36000"/>
            <a:ext cx="9144000" cy="362060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id="{8A067369-72DD-44ED-972B-A73E6DE4396C}"/>
              </a:ext>
            </a:extLst>
          </p:cNvPr>
          <p:cNvSpPr txBox="1"/>
          <p:nvPr/>
        </p:nvSpPr>
        <p:spPr>
          <a:xfrm>
            <a:off x="1272979" y="1144800"/>
            <a:ext cx="2978064" cy="39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Sterke zuren</a:t>
            </a:r>
          </a:p>
          <a:p>
            <a:r>
              <a:rPr lang="nl-NL" sz="300" dirty="0">
                <a:solidFill>
                  <a:srgbClr val="FF0000"/>
                </a:solidFill>
              </a:rPr>
              <a:t>           	</a:t>
            </a:r>
          </a:p>
        </p:txBody>
      </p:sp>
    </p:spTree>
    <p:extLst>
      <p:ext uri="{BB962C8B-B14F-4D97-AF65-F5344CB8AC3E}">
        <p14:creationId xmlns:p14="http://schemas.microsoft.com/office/powerpoint/2010/main" val="360216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1139A9-580E-4E6A-A0B6-E30064E4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6332" r="3573" b="116"/>
          <a:stretch/>
        </p:blipFill>
        <p:spPr>
          <a:xfrm>
            <a:off x="-1" y="427290"/>
            <a:ext cx="9144001" cy="6430710"/>
          </a:xfrm>
          <a:prstGeom prst="rect">
            <a:avLst/>
          </a:prstGeom>
        </p:spPr>
      </p:pic>
      <p:sp>
        <p:nvSpPr>
          <p:cNvPr id="6" name="Vierkante haak links 5">
            <a:extLst>
              <a:ext uri="{FF2B5EF4-FFF2-40B4-BE49-F238E27FC236}">
                <a16:creationId xmlns:a16="http://schemas.microsoft.com/office/drawing/2014/main" id="{28A1BA0E-E72F-42B8-B322-68977978CEB2}"/>
              </a:ext>
            </a:extLst>
          </p:cNvPr>
          <p:cNvSpPr/>
          <p:nvPr/>
        </p:nvSpPr>
        <p:spPr>
          <a:xfrm>
            <a:off x="188006" y="986400"/>
            <a:ext cx="128187" cy="885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F43F5EFB-32DD-4D15-B52C-1587BC0565AA}"/>
              </a:ext>
            </a:extLst>
          </p:cNvPr>
          <p:cNvSpPr txBox="1"/>
          <p:nvPr/>
        </p:nvSpPr>
        <p:spPr>
          <a:xfrm>
            <a:off x="1272979" y="1144799"/>
            <a:ext cx="2978064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Sterke zuren           	</a:t>
            </a:r>
            <a:endParaRPr lang="nl-NL" sz="200" dirty="0">
              <a:solidFill>
                <a:srgbClr val="FF0000"/>
              </a:solidFill>
            </a:endParaRPr>
          </a:p>
          <a:p>
            <a:r>
              <a:rPr lang="nl-NL" sz="1400" dirty="0">
                <a:solidFill>
                  <a:srgbClr val="FF0000"/>
                </a:solidFill>
              </a:rPr>
              <a:t>Aflopende reactie met water</a:t>
            </a: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2736B80-459D-40DA-B172-3DA68CA7C283}"/>
              </a:ext>
            </a:extLst>
          </p:cNvPr>
          <p:cNvSpPr/>
          <p:nvPr/>
        </p:nvSpPr>
        <p:spPr>
          <a:xfrm>
            <a:off x="70574" y="6510192"/>
            <a:ext cx="363049" cy="34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F8D04A-47C6-4525-BCA0-64E3E37475FA}"/>
              </a:ext>
            </a:extLst>
          </p:cNvPr>
          <p:cNvSpPr/>
          <p:nvPr/>
        </p:nvSpPr>
        <p:spPr>
          <a:xfrm>
            <a:off x="4655317" y="287852"/>
            <a:ext cx="363049" cy="63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29F3F-D10C-4C32-B09B-52A32D6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05"/>
          <a:stretch/>
        </p:blipFill>
        <p:spPr>
          <a:xfrm>
            <a:off x="-1" y="-36000"/>
            <a:ext cx="9144000" cy="36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81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1139A9-580E-4E6A-A0B6-E30064E4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6332" r="3573" b="116"/>
          <a:stretch/>
        </p:blipFill>
        <p:spPr>
          <a:xfrm>
            <a:off x="-1" y="427290"/>
            <a:ext cx="9144001" cy="6430710"/>
          </a:xfrm>
          <a:prstGeom prst="rect">
            <a:avLst/>
          </a:prstGeom>
        </p:spPr>
      </p:pic>
      <p:sp>
        <p:nvSpPr>
          <p:cNvPr id="10" name="Vierkante haak links 9">
            <a:extLst>
              <a:ext uri="{FF2B5EF4-FFF2-40B4-BE49-F238E27FC236}">
                <a16:creationId xmlns:a16="http://schemas.microsoft.com/office/drawing/2014/main" id="{2B5CF6AB-13AB-4943-B9FC-99149044BF69}"/>
              </a:ext>
            </a:extLst>
          </p:cNvPr>
          <p:cNvSpPr/>
          <p:nvPr/>
        </p:nvSpPr>
        <p:spPr>
          <a:xfrm>
            <a:off x="188006" y="1893600"/>
            <a:ext cx="156953" cy="49788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6" name="Vierkante haak links 5">
            <a:extLst>
              <a:ext uri="{FF2B5EF4-FFF2-40B4-BE49-F238E27FC236}">
                <a16:creationId xmlns:a16="http://schemas.microsoft.com/office/drawing/2014/main" id="{28A1BA0E-E72F-42B8-B322-68977978CEB2}"/>
              </a:ext>
            </a:extLst>
          </p:cNvPr>
          <p:cNvSpPr/>
          <p:nvPr/>
        </p:nvSpPr>
        <p:spPr>
          <a:xfrm>
            <a:off x="188006" y="986400"/>
            <a:ext cx="128187" cy="885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29FEA4-73D2-476F-AB6E-315FCFAD0687}"/>
              </a:ext>
            </a:extLst>
          </p:cNvPr>
          <p:cNvSpPr txBox="1"/>
          <p:nvPr/>
        </p:nvSpPr>
        <p:spPr>
          <a:xfrm>
            <a:off x="1272979" y="4442400"/>
            <a:ext cx="52939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</a:t>
            </a:r>
          </a:p>
          <a:p>
            <a:r>
              <a:rPr lang="nl-NL" sz="200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11" name="Vierkante haak links 10">
            <a:extLst>
              <a:ext uri="{FF2B5EF4-FFF2-40B4-BE49-F238E27FC236}">
                <a16:creationId xmlns:a16="http://schemas.microsoft.com/office/drawing/2014/main" id="{53DDDA23-C789-48A3-B635-C02474AB389D}"/>
              </a:ext>
            </a:extLst>
          </p:cNvPr>
          <p:cNvSpPr/>
          <p:nvPr/>
        </p:nvSpPr>
        <p:spPr>
          <a:xfrm>
            <a:off x="4989600" y="273599"/>
            <a:ext cx="156953" cy="34632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2736B80-459D-40DA-B172-3DA68CA7C283}"/>
              </a:ext>
            </a:extLst>
          </p:cNvPr>
          <p:cNvSpPr/>
          <p:nvPr/>
        </p:nvSpPr>
        <p:spPr>
          <a:xfrm>
            <a:off x="70574" y="6510192"/>
            <a:ext cx="363049" cy="34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F8D04A-47C6-4525-BCA0-64E3E37475FA}"/>
              </a:ext>
            </a:extLst>
          </p:cNvPr>
          <p:cNvSpPr/>
          <p:nvPr/>
        </p:nvSpPr>
        <p:spPr>
          <a:xfrm>
            <a:off x="4655317" y="287852"/>
            <a:ext cx="363049" cy="63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29F3F-D10C-4C32-B09B-52A32D6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05"/>
          <a:stretch/>
        </p:blipFill>
        <p:spPr>
          <a:xfrm>
            <a:off x="-1" y="-36000"/>
            <a:ext cx="9144000" cy="362060"/>
          </a:xfrm>
          <a:prstGeom prst="rect">
            <a:avLst/>
          </a:prstGeom>
        </p:spPr>
      </p:pic>
      <p:sp>
        <p:nvSpPr>
          <p:cNvPr id="15" name="Tekstvak 14">
            <a:extLst>
              <a:ext uri="{FF2B5EF4-FFF2-40B4-BE49-F238E27FC236}">
                <a16:creationId xmlns:a16="http://schemas.microsoft.com/office/drawing/2014/main" id="{35741DED-0B44-4831-8837-A00178BEC336}"/>
              </a:ext>
            </a:extLst>
          </p:cNvPr>
          <p:cNvSpPr txBox="1"/>
          <p:nvPr/>
        </p:nvSpPr>
        <p:spPr>
          <a:xfrm>
            <a:off x="6086324" y="2268000"/>
            <a:ext cx="2978064" cy="4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	</a:t>
            </a:r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1499AFCE-1629-4B96-8EBF-3EEB26789E2C}"/>
              </a:ext>
            </a:extLst>
          </p:cNvPr>
          <p:cNvSpPr txBox="1"/>
          <p:nvPr/>
        </p:nvSpPr>
        <p:spPr>
          <a:xfrm>
            <a:off x="1272979" y="1144800"/>
            <a:ext cx="2978064" cy="39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Sterke zuren</a:t>
            </a:r>
          </a:p>
          <a:p>
            <a:r>
              <a:rPr lang="nl-NL" sz="300" dirty="0">
                <a:solidFill>
                  <a:srgbClr val="FF0000"/>
                </a:solidFill>
              </a:rPr>
              <a:t>           	</a:t>
            </a:r>
          </a:p>
        </p:txBody>
      </p:sp>
    </p:spTree>
    <p:extLst>
      <p:ext uri="{BB962C8B-B14F-4D97-AF65-F5344CB8AC3E}">
        <p14:creationId xmlns:p14="http://schemas.microsoft.com/office/powerpoint/2010/main" val="3585040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1139A9-580E-4E6A-A0B6-E30064E4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6332" r="3573" b="116"/>
          <a:stretch/>
        </p:blipFill>
        <p:spPr>
          <a:xfrm>
            <a:off x="-1" y="427290"/>
            <a:ext cx="9144001" cy="6430710"/>
          </a:xfrm>
          <a:prstGeom prst="rect">
            <a:avLst/>
          </a:prstGeom>
        </p:spPr>
      </p:pic>
      <p:sp>
        <p:nvSpPr>
          <p:cNvPr id="10" name="Vierkante haak links 9">
            <a:extLst>
              <a:ext uri="{FF2B5EF4-FFF2-40B4-BE49-F238E27FC236}">
                <a16:creationId xmlns:a16="http://schemas.microsoft.com/office/drawing/2014/main" id="{2B5CF6AB-13AB-4943-B9FC-99149044BF69}"/>
              </a:ext>
            </a:extLst>
          </p:cNvPr>
          <p:cNvSpPr/>
          <p:nvPr/>
        </p:nvSpPr>
        <p:spPr>
          <a:xfrm>
            <a:off x="188006" y="1893600"/>
            <a:ext cx="156953" cy="49788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6" name="Vierkante haak links 5">
            <a:extLst>
              <a:ext uri="{FF2B5EF4-FFF2-40B4-BE49-F238E27FC236}">
                <a16:creationId xmlns:a16="http://schemas.microsoft.com/office/drawing/2014/main" id="{28A1BA0E-E72F-42B8-B322-68977978CEB2}"/>
              </a:ext>
            </a:extLst>
          </p:cNvPr>
          <p:cNvSpPr/>
          <p:nvPr/>
        </p:nvSpPr>
        <p:spPr>
          <a:xfrm>
            <a:off x="188006" y="986400"/>
            <a:ext cx="128187" cy="885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7C29FEA4-73D2-476F-AB6E-315FCFAD0687}"/>
              </a:ext>
            </a:extLst>
          </p:cNvPr>
          <p:cNvSpPr txBox="1"/>
          <p:nvPr/>
        </p:nvSpPr>
        <p:spPr>
          <a:xfrm>
            <a:off x="1272979" y="4442399"/>
            <a:ext cx="5293975" cy="612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	</a:t>
            </a:r>
          </a:p>
          <a:p>
            <a:r>
              <a:rPr lang="nl-NL" sz="1400" dirty="0">
                <a:solidFill>
                  <a:srgbClr val="00B050"/>
                </a:solidFill>
              </a:rPr>
              <a:t>Evenwichtsreactie met water - evenwichtsconstante K</a:t>
            </a:r>
            <a:r>
              <a:rPr lang="nl-NL" sz="1400" baseline="-25000" dirty="0">
                <a:solidFill>
                  <a:srgbClr val="00B050"/>
                </a:solidFill>
              </a:rPr>
              <a:t>Z</a:t>
            </a:r>
            <a:endParaRPr lang="nl-NL" sz="1400" dirty="0">
              <a:solidFill>
                <a:srgbClr val="00B050"/>
              </a:solidFill>
            </a:endParaRPr>
          </a:p>
        </p:txBody>
      </p:sp>
      <p:sp>
        <p:nvSpPr>
          <p:cNvPr id="11" name="Vierkante haak links 10">
            <a:extLst>
              <a:ext uri="{FF2B5EF4-FFF2-40B4-BE49-F238E27FC236}">
                <a16:creationId xmlns:a16="http://schemas.microsoft.com/office/drawing/2014/main" id="{53DDDA23-C789-48A3-B635-C02474AB389D}"/>
              </a:ext>
            </a:extLst>
          </p:cNvPr>
          <p:cNvSpPr/>
          <p:nvPr/>
        </p:nvSpPr>
        <p:spPr>
          <a:xfrm>
            <a:off x="4989600" y="273599"/>
            <a:ext cx="156953" cy="34632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2736B80-459D-40DA-B172-3DA68CA7C283}"/>
              </a:ext>
            </a:extLst>
          </p:cNvPr>
          <p:cNvSpPr/>
          <p:nvPr/>
        </p:nvSpPr>
        <p:spPr>
          <a:xfrm>
            <a:off x="70574" y="6510192"/>
            <a:ext cx="363049" cy="34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F8D04A-47C6-4525-BCA0-64E3E37475FA}"/>
              </a:ext>
            </a:extLst>
          </p:cNvPr>
          <p:cNvSpPr/>
          <p:nvPr/>
        </p:nvSpPr>
        <p:spPr>
          <a:xfrm>
            <a:off x="4655317" y="287852"/>
            <a:ext cx="363049" cy="63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29F3F-D10C-4C32-B09B-52A32D6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05"/>
          <a:stretch/>
        </p:blipFill>
        <p:spPr>
          <a:xfrm>
            <a:off x="-1" y="-36000"/>
            <a:ext cx="9144000" cy="362060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4A7FF79-4965-4391-B9A0-C7CF11480B4A}"/>
              </a:ext>
            </a:extLst>
          </p:cNvPr>
          <p:cNvSpPr txBox="1"/>
          <p:nvPr/>
        </p:nvSpPr>
        <p:spPr>
          <a:xfrm>
            <a:off x="6086324" y="2268000"/>
            <a:ext cx="2978064" cy="4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	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44C6576D-40E9-400F-B07F-F4543C8A0180}"/>
              </a:ext>
            </a:extLst>
          </p:cNvPr>
          <p:cNvSpPr txBox="1"/>
          <p:nvPr/>
        </p:nvSpPr>
        <p:spPr>
          <a:xfrm>
            <a:off x="1272979" y="1144800"/>
            <a:ext cx="2978064" cy="39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Sterke zuren</a:t>
            </a:r>
          </a:p>
          <a:p>
            <a:r>
              <a:rPr lang="nl-NL" sz="300" dirty="0">
                <a:solidFill>
                  <a:srgbClr val="FF0000"/>
                </a:solidFill>
              </a:rPr>
              <a:t>           	</a:t>
            </a:r>
          </a:p>
        </p:txBody>
      </p:sp>
    </p:spTree>
    <p:extLst>
      <p:ext uri="{BB962C8B-B14F-4D97-AF65-F5344CB8AC3E}">
        <p14:creationId xmlns:p14="http://schemas.microsoft.com/office/powerpoint/2010/main" val="1488368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5A1139A9-580E-4E6A-A0B6-E30064E496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9" t="6332" r="3573" b="116"/>
          <a:stretch/>
        </p:blipFill>
        <p:spPr>
          <a:xfrm>
            <a:off x="-1" y="427290"/>
            <a:ext cx="9144001" cy="6430710"/>
          </a:xfrm>
          <a:prstGeom prst="rect">
            <a:avLst/>
          </a:prstGeom>
        </p:spPr>
      </p:pic>
      <p:sp>
        <p:nvSpPr>
          <p:cNvPr id="10" name="Vierkante haak links 9">
            <a:extLst>
              <a:ext uri="{FF2B5EF4-FFF2-40B4-BE49-F238E27FC236}">
                <a16:creationId xmlns:a16="http://schemas.microsoft.com/office/drawing/2014/main" id="{2B5CF6AB-13AB-4943-B9FC-99149044BF69}"/>
              </a:ext>
            </a:extLst>
          </p:cNvPr>
          <p:cNvSpPr/>
          <p:nvPr/>
        </p:nvSpPr>
        <p:spPr>
          <a:xfrm>
            <a:off x="188006" y="1893600"/>
            <a:ext cx="156953" cy="49788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6" name="Vierkante haak links 5">
            <a:extLst>
              <a:ext uri="{FF2B5EF4-FFF2-40B4-BE49-F238E27FC236}">
                <a16:creationId xmlns:a16="http://schemas.microsoft.com/office/drawing/2014/main" id="{28A1BA0E-E72F-42B8-B322-68977978CEB2}"/>
              </a:ext>
            </a:extLst>
          </p:cNvPr>
          <p:cNvSpPr/>
          <p:nvPr/>
        </p:nvSpPr>
        <p:spPr>
          <a:xfrm>
            <a:off x="188006" y="986400"/>
            <a:ext cx="128187" cy="885600"/>
          </a:xfrm>
          <a:prstGeom prst="leftBracke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Vierkante haak links 10">
            <a:extLst>
              <a:ext uri="{FF2B5EF4-FFF2-40B4-BE49-F238E27FC236}">
                <a16:creationId xmlns:a16="http://schemas.microsoft.com/office/drawing/2014/main" id="{53DDDA23-C789-48A3-B635-C02474AB389D}"/>
              </a:ext>
            </a:extLst>
          </p:cNvPr>
          <p:cNvSpPr/>
          <p:nvPr/>
        </p:nvSpPr>
        <p:spPr>
          <a:xfrm>
            <a:off x="4989600" y="273599"/>
            <a:ext cx="156953" cy="3463200"/>
          </a:xfrm>
          <a:prstGeom prst="leftBracket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>
              <a:solidFill>
                <a:srgbClr val="00B0F0"/>
              </a:solidFill>
            </a:endParaRPr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A2736B80-459D-40DA-B172-3DA68CA7C283}"/>
              </a:ext>
            </a:extLst>
          </p:cNvPr>
          <p:cNvSpPr/>
          <p:nvPr/>
        </p:nvSpPr>
        <p:spPr>
          <a:xfrm>
            <a:off x="70574" y="6510192"/>
            <a:ext cx="363049" cy="3478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4EF8D04A-47C6-4525-BCA0-64E3E37475FA}"/>
              </a:ext>
            </a:extLst>
          </p:cNvPr>
          <p:cNvSpPr/>
          <p:nvPr/>
        </p:nvSpPr>
        <p:spPr>
          <a:xfrm>
            <a:off x="4655317" y="287852"/>
            <a:ext cx="363049" cy="635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5E29F3F-D10C-4C32-B09B-52A32D692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4405"/>
          <a:stretch/>
        </p:blipFill>
        <p:spPr>
          <a:xfrm>
            <a:off x="-1" y="-36000"/>
            <a:ext cx="9144000" cy="362060"/>
          </a:xfrm>
          <a:prstGeom prst="rect">
            <a:avLst/>
          </a:prstGeom>
        </p:spPr>
      </p:pic>
      <p:sp>
        <p:nvSpPr>
          <p:cNvPr id="14" name="Vierkante haak links 13">
            <a:extLst>
              <a:ext uri="{FF2B5EF4-FFF2-40B4-BE49-F238E27FC236}">
                <a16:creationId xmlns:a16="http://schemas.microsoft.com/office/drawing/2014/main" id="{385C09A2-7F78-47D3-97D4-AE5BCEFF06E3}"/>
              </a:ext>
            </a:extLst>
          </p:cNvPr>
          <p:cNvSpPr/>
          <p:nvPr/>
        </p:nvSpPr>
        <p:spPr>
          <a:xfrm>
            <a:off x="4989600" y="3754800"/>
            <a:ext cx="128187" cy="635094"/>
          </a:xfrm>
          <a:prstGeom prst="leftBracket">
            <a:avLst/>
          </a:pr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3FB98868-EA82-46DD-84DB-86F0072212C5}"/>
              </a:ext>
            </a:extLst>
          </p:cNvPr>
          <p:cNvSpPr txBox="1"/>
          <p:nvPr/>
        </p:nvSpPr>
        <p:spPr>
          <a:xfrm>
            <a:off x="6076800" y="3765600"/>
            <a:ext cx="3054977" cy="39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F0"/>
                </a:solidFill>
              </a:rPr>
              <a:t>Zeer zwakke zuren</a:t>
            </a:r>
            <a:r>
              <a:rPr lang="nl-NL" sz="400" dirty="0">
                <a:solidFill>
                  <a:srgbClr val="00B0F0"/>
                </a:solidFill>
              </a:rPr>
              <a:t>	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31644D6-384F-46BD-8D80-2EE1D0497A4A}"/>
              </a:ext>
            </a:extLst>
          </p:cNvPr>
          <p:cNvSpPr txBox="1"/>
          <p:nvPr/>
        </p:nvSpPr>
        <p:spPr>
          <a:xfrm>
            <a:off x="1272979" y="4442400"/>
            <a:ext cx="5293975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</a:t>
            </a:r>
          </a:p>
          <a:p>
            <a:r>
              <a:rPr lang="nl-NL" sz="200" dirty="0">
                <a:solidFill>
                  <a:srgbClr val="00B050"/>
                </a:solidFill>
              </a:rPr>
              <a:t>	</a:t>
            </a:r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A5111AA1-8CB3-454C-B161-9DF6B4EB7ADA}"/>
              </a:ext>
            </a:extLst>
          </p:cNvPr>
          <p:cNvSpPr txBox="1"/>
          <p:nvPr/>
        </p:nvSpPr>
        <p:spPr>
          <a:xfrm>
            <a:off x="6086324" y="2268000"/>
            <a:ext cx="2978064" cy="406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r>
              <a:rPr lang="nl-NL" dirty="0">
                <a:solidFill>
                  <a:srgbClr val="00B050"/>
                </a:solidFill>
              </a:rPr>
              <a:t>Zwakke zuren	</a:t>
            </a:r>
          </a:p>
        </p:txBody>
      </p:sp>
      <p:sp>
        <p:nvSpPr>
          <p:cNvPr id="20" name="Tekstvak 19">
            <a:extLst>
              <a:ext uri="{FF2B5EF4-FFF2-40B4-BE49-F238E27FC236}">
                <a16:creationId xmlns:a16="http://schemas.microsoft.com/office/drawing/2014/main" id="{5D109754-4950-4DCE-BCDF-E14330D5A334}"/>
              </a:ext>
            </a:extLst>
          </p:cNvPr>
          <p:cNvSpPr txBox="1"/>
          <p:nvPr/>
        </p:nvSpPr>
        <p:spPr>
          <a:xfrm>
            <a:off x="1272979" y="1144800"/>
            <a:ext cx="2978064" cy="3996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nl-NL" dirty="0">
                <a:solidFill>
                  <a:srgbClr val="FF0000"/>
                </a:solidFill>
              </a:rPr>
              <a:t>Sterke zuren</a:t>
            </a:r>
          </a:p>
          <a:p>
            <a:r>
              <a:rPr lang="nl-NL" sz="300" dirty="0">
                <a:solidFill>
                  <a:srgbClr val="FF0000"/>
                </a:solidFill>
              </a:rPr>
              <a:t>           	</a:t>
            </a:r>
          </a:p>
        </p:txBody>
      </p:sp>
    </p:spTree>
    <p:extLst>
      <p:ext uri="{BB962C8B-B14F-4D97-AF65-F5344CB8AC3E}">
        <p14:creationId xmlns:p14="http://schemas.microsoft.com/office/powerpoint/2010/main" val="339791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4249</TotalTime>
  <Words>1090</Words>
  <Application>Microsoft Office PowerPoint</Application>
  <PresentationFormat>Diavoorstelling (4:3)</PresentationFormat>
  <Paragraphs>273</Paragraphs>
  <Slides>45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45</vt:i4>
      </vt:variant>
    </vt:vector>
  </HeadingPairs>
  <TitlesOfParts>
    <vt:vector size="49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Paul Boddeke</dc:creator>
  <cp:lastModifiedBy>Bezoekers</cp:lastModifiedBy>
  <cp:revision>76</cp:revision>
  <dcterms:created xsi:type="dcterms:W3CDTF">2014-11-30T19:35:13Z</dcterms:created>
  <dcterms:modified xsi:type="dcterms:W3CDTF">2023-02-20T12:16:15Z</dcterms:modified>
</cp:coreProperties>
</file>